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87" r:id="rId5"/>
    <p:sldId id="288" r:id="rId6"/>
    <p:sldId id="290" r:id="rId7"/>
    <p:sldId id="274" r:id="rId8"/>
    <p:sldId id="275" r:id="rId9"/>
    <p:sldId id="291" r:id="rId10"/>
    <p:sldId id="292" r:id="rId11"/>
    <p:sldId id="276" r:id="rId12"/>
    <p:sldId id="286" r:id="rId13"/>
    <p:sldId id="282" r:id="rId14"/>
    <p:sldId id="283" r:id="rId15"/>
    <p:sldId id="289" r:id="rId16"/>
    <p:sldId id="278" r:id="rId17"/>
    <p:sldId id="279" r:id="rId18"/>
    <p:sldId id="284" r:id="rId19"/>
    <p:sldId id="285" r:id="rId20"/>
    <p:sldId id="280" r:id="rId21"/>
    <p:sldId id="277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D6CB-1CBC-4E99-AC0B-14390A670EC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66675"/>
            <a:ext cx="88011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36435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5819775" cy="59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lley_chap6_porosity_perm_figur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717268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3924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85800"/>
            <a:ext cx="3124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54673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419600" cy="20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676275"/>
            <a:ext cx="52673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410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162425" cy="60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371475"/>
            <a:ext cx="52959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823913"/>
            <a:ext cx="56864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696200" cy="40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642938"/>
            <a:ext cx="67818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3531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1595438"/>
            <a:ext cx="66579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51764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43200"/>
            <a:ext cx="5073986" cy="394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6762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66389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1885950"/>
            <a:ext cx="6791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33563"/>
            <a:ext cx="6705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3531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6753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10</cp:revision>
  <dcterms:created xsi:type="dcterms:W3CDTF">2014-12-01T21:10:52Z</dcterms:created>
  <dcterms:modified xsi:type="dcterms:W3CDTF">2015-02-19T22:06:47Z</dcterms:modified>
</cp:coreProperties>
</file>