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6576000" cy="292608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5" d="100"/>
          <a:sy n="25" d="100"/>
        </p:scale>
        <p:origin x="130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86196" y="685800"/>
            <a:ext cx="42861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776035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285875" y="685800"/>
            <a:ext cx="428625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04665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246833" y="4235804"/>
            <a:ext cx="34082100" cy="11676900"/>
          </a:xfrm>
          <a:prstGeom prst="rect">
            <a:avLst/>
          </a:prstGeom>
        </p:spPr>
        <p:txBody>
          <a:bodyPr spcFirstLastPara="1" wrap="square" lIns="411750" tIns="411750" rIns="411750" bIns="411750" anchor="b" anchorCtr="0"/>
          <a:lstStyle>
            <a:lvl1pPr lvl="0" algn="ctr">
              <a:spcBef>
                <a:spcPts val="0"/>
              </a:spcBef>
              <a:spcAft>
                <a:spcPts val="0"/>
              </a:spcAft>
              <a:buSzPts val="23400"/>
              <a:buNone/>
              <a:defRPr sz="23400"/>
            </a:lvl1pPr>
            <a:lvl2pPr lvl="1" algn="ctr">
              <a:spcBef>
                <a:spcPts val="0"/>
              </a:spcBef>
              <a:spcAft>
                <a:spcPts val="0"/>
              </a:spcAft>
              <a:buSzPts val="23400"/>
              <a:buNone/>
              <a:defRPr sz="23400"/>
            </a:lvl2pPr>
            <a:lvl3pPr lvl="2" algn="ctr">
              <a:spcBef>
                <a:spcPts val="0"/>
              </a:spcBef>
              <a:spcAft>
                <a:spcPts val="0"/>
              </a:spcAft>
              <a:buSzPts val="23400"/>
              <a:buNone/>
              <a:defRPr sz="23400"/>
            </a:lvl3pPr>
            <a:lvl4pPr lvl="3" algn="ctr">
              <a:spcBef>
                <a:spcPts val="0"/>
              </a:spcBef>
              <a:spcAft>
                <a:spcPts val="0"/>
              </a:spcAft>
              <a:buSzPts val="23400"/>
              <a:buNone/>
              <a:defRPr sz="23400"/>
            </a:lvl4pPr>
            <a:lvl5pPr lvl="4" algn="ctr">
              <a:spcBef>
                <a:spcPts val="0"/>
              </a:spcBef>
              <a:spcAft>
                <a:spcPts val="0"/>
              </a:spcAft>
              <a:buSzPts val="23400"/>
              <a:buNone/>
              <a:defRPr sz="23400"/>
            </a:lvl5pPr>
            <a:lvl6pPr lvl="5" algn="ctr">
              <a:spcBef>
                <a:spcPts val="0"/>
              </a:spcBef>
              <a:spcAft>
                <a:spcPts val="0"/>
              </a:spcAft>
              <a:buSzPts val="23400"/>
              <a:buNone/>
              <a:defRPr sz="23400"/>
            </a:lvl6pPr>
            <a:lvl7pPr lvl="6" algn="ctr">
              <a:spcBef>
                <a:spcPts val="0"/>
              </a:spcBef>
              <a:spcAft>
                <a:spcPts val="0"/>
              </a:spcAft>
              <a:buSzPts val="23400"/>
              <a:buNone/>
              <a:defRPr sz="23400"/>
            </a:lvl7pPr>
            <a:lvl8pPr lvl="7" algn="ctr">
              <a:spcBef>
                <a:spcPts val="0"/>
              </a:spcBef>
              <a:spcAft>
                <a:spcPts val="0"/>
              </a:spcAft>
              <a:buSzPts val="23400"/>
              <a:buNone/>
              <a:defRPr sz="23400"/>
            </a:lvl8pPr>
            <a:lvl9pPr lvl="8" algn="ctr">
              <a:spcBef>
                <a:spcPts val="0"/>
              </a:spcBef>
              <a:spcAft>
                <a:spcPts val="0"/>
              </a:spcAft>
              <a:buSzPts val="23400"/>
              <a:buNone/>
              <a:defRPr sz="23400"/>
            </a:lvl9pPr>
          </a:lstStyle>
          <a:p>
            <a:endParaRPr/>
          </a:p>
        </p:txBody>
      </p:sp>
      <p:sp>
        <p:nvSpPr>
          <p:cNvPr id="11" name="Shape 11"/>
          <p:cNvSpPr txBox="1">
            <a:spLocks noGrp="1"/>
          </p:cNvSpPr>
          <p:nvPr>
            <p:ph type="subTitle" idx="1"/>
          </p:nvPr>
        </p:nvSpPr>
        <p:spPr>
          <a:xfrm>
            <a:off x="1246800" y="16123022"/>
            <a:ext cx="34082100" cy="4509000"/>
          </a:xfrm>
          <a:prstGeom prst="rect">
            <a:avLst/>
          </a:prstGeom>
        </p:spPr>
        <p:txBody>
          <a:bodyPr spcFirstLastPara="1" wrap="square" lIns="411750" tIns="411750" rIns="411750" bIns="411750" anchor="t" anchorCtr="0"/>
          <a:lstStyle>
            <a:lvl1pPr lvl="0" algn="ctr">
              <a:lnSpc>
                <a:spcPct val="100000"/>
              </a:lnSpc>
              <a:spcBef>
                <a:spcPts val="0"/>
              </a:spcBef>
              <a:spcAft>
                <a:spcPts val="0"/>
              </a:spcAft>
              <a:buSzPts val="12600"/>
              <a:buNone/>
              <a:defRPr sz="12600"/>
            </a:lvl1pPr>
            <a:lvl2pPr lvl="1" algn="ctr">
              <a:lnSpc>
                <a:spcPct val="100000"/>
              </a:lnSpc>
              <a:spcBef>
                <a:spcPts val="0"/>
              </a:spcBef>
              <a:spcAft>
                <a:spcPts val="0"/>
              </a:spcAft>
              <a:buSzPts val="12600"/>
              <a:buNone/>
              <a:defRPr sz="12600"/>
            </a:lvl2pPr>
            <a:lvl3pPr lvl="2" algn="ctr">
              <a:lnSpc>
                <a:spcPct val="100000"/>
              </a:lnSpc>
              <a:spcBef>
                <a:spcPts val="0"/>
              </a:spcBef>
              <a:spcAft>
                <a:spcPts val="0"/>
              </a:spcAft>
              <a:buSzPts val="12600"/>
              <a:buNone/>
              <a:defRPr sz="12600"/>
            </a:lvl3pPr>
            <a:lvl4pPr lvl="3" algn="ctr">
              <a:lnSpc>
                <a:spcPct val="100000"/>
              </a:lnSpc>
              <a:spcBef>
                <a:spcPts val="0"/>
              </a:spcBef>
              <a:spcAft>
                <a:spcPts val="0"/>
              </a:spcAft>
              <a:buSzPts val="12600"/>
              <a:buNone/>
              <a:defRPr sz="12600"/>
            </a:lvl4pPr>
            <a:lvl5pPr lvl="4" algn="ctr">
              <a:lnSpc>
                <a:spcPct val="100000"/>
              </a:lnSpc>
              <a:spcBef>
                <a:spcPts val="0"/>
              </a:spcBef>
              <a:spcAft>
                <a:spcPts val="0"/>
              </a:spcAft>
              <a:buSzPts val="12600"/>
              <a:buNone/>
              <a:defRPr sz="12600"/>
            </a:lvl5pPr>
            <a:lvl6pPr lvl="5" algn="ctr">
              <a:lnSpc>
                <a:spcPct val="100000"/>
              </a:lnSpc>
              <a:spcBef>
                <a:spcPts val="0"/>
              </a:spcBef>
              <a:spcAft>
                <a:spcPts val="0"/>
              </a:spcAft>
              <a:buSzPts val="12600"/>
              <a:buNone/>
              <a:defRPr sz="12600"/>
            </a:lvl6pPr>
            <a:lvl7pPr lvl="6" algn="ctr">
              <a:lnSpc>
                <a:spcPct val="100000"/>
              </a:lnSpc>
              <a:spcBef>
                <a:spcPts val="0"/>
              </a:spcBef>
              <a:spcAft>
                <a:spcPts val="0"/>
              </a:spcAft>
              <a:buSzPts val="12600"/>
              <a:buNone/>
              <a:defRPr sz="12600"/>
            </a:lvl7pPr>
            <a:lvl8pPr lvl="7" algn="ctr">
              <a:lnSpc>
                <a:spcPct val="100000"/>
              </a:lnSpc>
              <a:spcBef>
                <a:spcPts val="0"/>
              </a:spcBef>
              <a:spcAft>
                <a:spcPts val="0"/>
              </a:spcAft>
              <a:buSzPts val="12600"/>
              <a:buNone/>
              <a:defRPr sz="12600"/>
            </a:lvl8pPr>
            <a:lvl9pPr lvl="8" algn="ctr">
              <a:lnSpc>
                <a:spcPct val="100000"/>
              </a:lnSpc>
              <a:spcBef>
                <a:spcPts val="0"/>
              </a:spcBef>
              <a:spcAft>
                <a:spcPts val="0"/>
              </a:spcAft>
              <a:buSzPts val="12600"/>
              <a:buNone/>
              <a:defRPr sz="12600"/>
            </a:lvl9pPr>
          </a:lstStyle>
          <a:p>
            <a:endParaRPr/>
          </a:p>
        </p:txBody>
      </p:sp>
      <p:sp>
        <p:nvSpPr>
          <p:cNvPr id="12" name="Shape 12"/>
          <p:cNvSpPr txBox="1">
            <a:spLocks noGrp="1"/>
          </p:cNvSpPr>
          <p:nvPr>
            <p:ph type="sldNum" idx="12"/>
          </p:nvPr>
        </p:nvSpPr>
        <p:spPr>
          <a:xfrm>
            <a:off x="33889831" y="26528522"/>
            <a:ext cx="2194800" cy="2239200"/>
          </a:xfrm>
          <a:prstGeom prst="rect">
            <a:avLst/>
          </a:prstGeom>
        </p:spPr>
        <p:txBody>
          <a:bodyPr spcFirstLastPara="1" wrap="square" lIns="411750" tIns="411750" rIns="411750" bIns="41175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246800" y="6292622"/>
            <a:ext cx="34082100" cy="11170200"/>
          </a:xfrm>
          <a:prstGeom prst="rect">
            <a:avLst/>
          </a:prstGeom>
        </p:spPr>
        <p:txBody>
          <a:bodyPr spcFirstLastPara="1" wrap="square" lIns="411750" tIns="411750" rIns="411750" bIns="411750" anchor="b" anchorCtr="0"/>
          <a:lstStyle>
            <a:lvl1pPr lvl="0" algn="ctr">
              <a:spcBef>
                <a:spcPts val="0"/>
              </a:spcBef>
              <a:spcAft>
                <a:spcPts val="0"/>
              </a:spcAft>
              <a:buSzPts val="54000"/>
              <a:buNone/>
              <a:defRPr sz="54000"/>
            </a:lvl1pPr>
            <a:lvl2pPr lvl="1" algn="ctr">
              <a:spcBef>
                <a:spcPts val="0"/>
              </a:spcBef>
              <a:spcAft>
                <a:spcPts val="0"/>
              </a:spcAft>
              <a:buSzPts val="54000"/>
              <a:buNone/>
              <a:defRPr sz="54000"/>
            </a:lvl2pPr>
            <a:lvl3pPr lvl="2" algn="ctr">
              <a:spcBef>
                <a:spcPts val="0"/>
              </a:spcBef>
              <a:spcAft>
                <a:spcPts val="0"/>
              </a:spcAft>
              <a:buSzPts val="54000"/>
              <a:buNone/>
              <a:defRPr sz="54000"/>
            </a:lvl3pPr>
            <a:lvl4pPr lvl="3" algn="ctr">
              <a:spcBef>
                <a:spcPts val="0"/>
              </a:spcBef>
              <a:spcAft>
                <a:spcPts val="0"/>
              </a:spcAft>
              <a:buSzPts val="54000"/>
              <a:buNone/>
              <a:defRPr sz="54000"/>
            </a:lvl4pPr>
            <a:lvl5pPr lvl="4" algn="ctr">
              <a:spcBef>
                <a:spcPts val="0"/>
              </a:spcBef>
              <a:spcAft>
                <a:spcPts val="0"/>
              </a:spcAft>
              <a:buSzPts val="54000"/>
              <a:buNone/>
              <a:defRPr sz="54000"/>
            </a:lvl5pPr>
            <a:lvl6pPr lvl="5" algn="ctr">
              <a:spcBef>
                <a:spcPts val="0"/>
              </a:spcBef>
              <a:spcAft>
                <a:spcPts val="0"/>
              </a:spcAft>
              <a:buSzPts val="54000"/>
              <a:buNone/>
              <a:defRPr sz="54000"/>
            </a:lvl6pPr>
            <a:lvl7pPr lvl="6" algn="ctr">
              <a:spcBef>
                <a:spcPts val="0"/>
              </a:spcBef>
              <a:spcAft>
                <a:spcPts val="0"/>
              </a:spcAft>
              <a:buSzPts val="54000"/>
              <a:buNone/>
              <a:defRPr sz="54000"/>
            </a:lvl7pPr>
            <a:lvl8pPr lvl="7" algn="ctr">
              <a:spcBef>
                <a:spcPts val="0"/>
              </a:spcBef>
              <a:spcAft>
                <a:spcPts val="0"/>
              </a:spcAft>
              <a:buSzPts val="54000"/>
              <a:buNone/>
              <a:defRPr sz="54000"/>
            </a:lvl8pPr>
            <a:lvl9pPr lvl="8" algn="ctr">
              <a:spcBef>
                <a:spcPts val="0"/>
              </a:spcBef>
              <a:spcAft>
                <a:spcPts val="0"/>
              </a:spcAft>
              <a:buSzPts val="54000"/>
              <a:buNone/>
              <a:defRPr sz="54000"/>
            </a:lvl9pPr>
          </a:lstStyle>
          <a:p>
            <a:endParaRPr/>
          </a:p>
        </p:txBody>
      </p:sp>
      <p:sp>
        <p:nvSpPr>
          <p:cNvPr id="46" name="Shape 46"/>
          <p:cNvSpPr txBox="1">
            <a:spLocks noGrp="1"/>
          </p:cNvSpPr>
          <p:nvPr>
            <p:ph type="body" idx="1"/>
          </p:nvPr>
        </p:nvSpPr>
        <p:spPr>
          <a:xfrm>
            <a:off x="1246800" y="17932658"/>
            <a:ext cx="34082100" cy="7400100"/>
          </a:xfrm>
          <a:prstGeom prst="rect">
            <a:avLst/>
          </a:prstGeom>
        </p:spPr>
        <p:txBody>
          <a:bodyPr spcFirstLastPara="1" wrap="square" lIns="411750" tIns="411750" rIns="411750" bIns="411750" anchor="t" anchorCtr="0"/>
          <a:lstStyle>
            <a:lvl1pPr marL="457200" lvl="0" indent="-742950" algn="ctr">
              <a:spcBef>
                <a:spcPts val="0"/>
              </a:spcBef>
              <a:spcAft>
                <a:spcPts val="0"/>
              </a:spcAft>
              <a:buSzPts val="8100"/>
              <a:buChar char="●"/>
              <a:defRPr/>
            </a:lvl1pPr>
            <a:lvl2pPr marL="914400" lvl="1" indent="-628650" algn="ctr">
              <a:spcBef>
                <a:spcPts val="7200"/>
              </a:spcBef>
              <a:spcAft>
                <a:spcPts val="0"/>
              </a:spcAft>
              <a:buSzPts val="6300"/>
              <a:buChar char="○"/>
              <a:defRPr/>
            </a:lvl2pPr>
            <a:lvl3pPr marL="1371600" lvl="2" indent="-628650" algn="ctr">
              <a:spcBef>
                <a:spcPts val="7200"/>
              </a:spcBef>
              <a:spcAft>
                <a:spcPts val="0"/>
              </a:spcAft>
              <a:buSzPts val="6300"/>
              <a:buChar char="■"/>
              <a:defRPr/>
            </a:lvl3pPr>
            <a:lvl4pPr marL="1828800" lvl="3" indent="-628650" algn="ctr">
              <a:spcBef>
                <a:spcPts val="7200"/>
              </a:spcBef>
              <a:spcAft>
                <a:spcPts val="0"/>
              </a:spcAft>
              <a:buSzPts val="6300"/>
              <a:buChar char="●"/>
              <a:defRPr/>
            </a:lvl4pPr>
            <a:lvl5pPr marL="2286000" lvl="4" indent="-628650" algn="ctr">
              <a:spcBef>
                <a:spcPts val="7200"/>
              </a:spcBef>
              <a:spcAft>
                <a:spcPts val="0"/>
              </a:spcAft>
              <a:buSzPts val="6300"/>
              <a:buChar char="○"/>
              <a:defRPr/>
            </a:lvl5pPr>
            <a:lvl6pPr marL="2743200" lvl="5" indent="-628650" algn="ctr">
              <a:spcBef>
                <a:spcPts val="7200"/>
              </a:spcBef>
              <a:spcAft>
                <a:spcPts val="0"/>
              </a:spcAft>
              <a:buSzPts val="6300"/>
              <a:buChar char="■"/>
              <a:defRPr/>
            </a:lvl6pPr>
            <a:lvl7pPr marL="3200400" lvl="6" indent="-628650" algn="ctr">
              <a:spcBef>
                <a:spcPts val="7200"/>
              </a:spcBef>
              <a:spcAft>
                <a:spcPts val="0"/>
              </a:spcAft>
              <a:buSzPts val="6300"/>
              <a:buChar char="●"/>
              <a:defRPr/>
            </a:lvl7pPr>
            <a:lvl8pPr marL="3657600" lvl="7" indent="-628650" algn="ctr">
              <a:spcBef>
                <a:spcPts val="7200"/>
              </a:spcBef>
              <a:spcAft>
                <a:spcPts val="0"/>
              </a:spcAft>
              <a:buSzPts val="6300"/>
              <a:buChar char="○"/>
              <a:defRPr/>
            </a:lvl8pPr>
            <a:lvl9pPr marL="4114800" lvl="8" indent="-628650" algn="ctr">
              <a:spcBef>
                <a:spcPts val="7200"/>
              </a:spcBef>
              <a:spcAft>
                <a:spcPts val="7200"/>
              </a:spcAft>
              <a:buSzPts val="6300"/>
              <a:buChar char="■"/>
              <a:defRPr/>
            </a:lvl9pPr>
          </a:lstStyle>
          <a:p>
            <a:endParaRPr/>
          </a:p>
        </p:txBody>
      </p:sp>
      <p:sp>
        <p:nvSpPr>
          <p:cNvPr id="47" name="Shape 47"/>
          <p:cNvSpPr txBox="1">
            <a:spLocks noGrp="1"/>
          </p:cNvSpPr>
          <p:nvPr>
            <p:ph type="sldNum" idx="12"/>
          </p:nvPr>
        </p:nvSpPr>
        <p:spPr>
          <a:xfrm>
            <a:off x="33889831" y="26528522"/>
            <a:ext cx="2194800" cy="2239200"/>
          </a:xfrm>
          <a:prstGeom prst="rect">
            <a:avLst/>
          </a:prstGeom>
        </p:spPr>
        <p:txBody>
          <a:bodyPr spcFirstLastPara="1" wrap="square" lIns="411750" tIns="411750" rIns="411750" bIns="41175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33889831" y="26528522"/>
            <a:ext cx="2194800" cy="2239200"/>
          </a:xfrm>
          <a:prstGeom prst="rect">
            <a:avLst/>
          </a:prstGeom>
        </p:spPr>
        <p:txBody>
          <a:bodyPr spcFirstLastPara="1" wrap="square" lIns="411750" tIns="411750" rIns="411750" bIns="41175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246800" y="12235947"/>
            <a:ext cx="34082100" cy="4788900"/>
          </a:xfrm>
          <a:prstGeom prst="rect">
            <a:avLst/>
          </a:prstGeom>
        </p:spPr>
        <p:txBody>
          <a:bodyPr spcFirstLastPara="1" wrap="square" lIns="411750" tIns="411750" rIns="411750" bIns="411750" anchor="ctr" anchorCtr="0"/>
          <a:lstStyle>
            <a:lvl1pPr lvl="0" algn="ctr">
              <a:spcBef>
                <a:spcPts val="0"/>
              </a:spcBef>
              <a:spcAft>
                <a:spcPts val="0"/>
              </a:spcAft>
              <a:buSzPts val="16200"/>
              <a:buNone/>
              <a:defRPr sz="16200"/>
            </a:lvl1pPr>
            <a:lvl2pPr lvl="1" algn="ctr">
              <a:spcBef>
                <a:spcPts val="0"/>
              </a:spcBef>
              <a:spcAft>
                <a:spcPts val="0"/>
              </a:spcAft>
              <a:buSzPts val="16200"/>
              <a:buNone/>
              <a:defRPr sz="16200"/>
            </a:lvl2pPr>
            <a:lvl3pPr lvl="2" algn="ctr">
              <a:spcBef>
                <a:spcPts val="0"/>
              </a:spcBef>
              <a:spcAft>
                <a:spcPts val="0"/>
              </a:spcAft>
              <a:buSzPts val="16200"/>
              <a:buNone/>
              <a:defRPr sz="16200"/>
            </a:lvl3pPr>
            <a:lvl4pPr lvl="3" algn="ctr">
              <a:spcBef>
                <a:spcPts val="0"/>
              </a:spcBef>
              <a:spcAft>
                <a:spcPts val="0"/>
              </a:spcAft>
              <a:buSzPts val="16200"/>
              <a:buNone/>
              <a:defRPr sz="16200"/>
            </a:lvl4pPr>
            <a:lvl5pPr lvl="4" algn="ctr">
              <a:spcBef>
                <a:spcPts val="0"/>
              </a:spcBef>
              <a:spcAft>
                <a:spcPts val="0"/>
              </a:spcAft>
              <a:buSzPts val="16200"/>
              <a:buNone/>
              <a:defRPr sz="16200"/>
            </a:lvl5pPr>
            <a:lvl6pPr lvl="5" algn="ctr">
              <a:spcBef>
                <a:spcPts val="0"/>
              </a:spcBef>
              <a:spcAft>
                <a:spcPts val="0"/>
              </a:spcAft>
              <a:buSzPts val="16200"/>
              <a:buNone/>
              <a:defRPr sz="16200"/>
            </a:lvl6pPr>
            <a:lvl7pPr lvl="6" algn="ctr">
              <a:spcBef>
                <a:spcPts val="0"/>
              </a:spcBef>
              <a:spcAft>
                <a:spcPts val="0"/>
              </a:spcAft>
              <a:buSzPts val="16200"/>
              <a:buNone/>
              <a:defRPr sz="16200"/>
            </a:lvl7pPr>
            <a:lvl8pPr lvl="7" algn="ctr">
              <a:spcBef>
                <a:spcPts val="0"/>
              </a:spcBef>
              <a:spcAft>
                <a:spcPts val="0"/>
              </a:spcAft>
              <a:buSzPts val="16200"/>
              <a:buNone/>
              <a:defRPr sz="16200"/>
            </a:lvl8pPr>
            <a:lvl9pPr lvl="8" algn="ctr">
              <a:spcBef>
                <a:spcPts val="0"/>
              </a:spcBef>
              <a:spcAft>
                <a:spcPts val="0"/>
              </a:spcAft>
              <a:buSzPts val="16200"/>
              <a:buNone/>
              <a:defRPr sz="16200"/>
            </a:lvl9pPr>
          </a:lstStyle>
          <a:p>
            <a:endParaRPr/>
          </a:p>
        </p:txBody>
      </p:sp>
      <p:sp>
        <p:nvSpPr>
          <p:cNvPr id="15" name="Shape 15"/>
          <p:cNvSpPr txBox="1">
            <a:spLocks noGrp="1"/>
          </p:cNvSpPr>
          <p:nvPr>
            <p:ph type="sldNum" idx="12"/>
          </p:nvPr>
        </p:nvSpPr>
        <p:spPr>
          <a:xfrm>
            <a:off x="33889831" y="26528522"/>
            <a:ext cx="2194800" cy="2239200"/>
          </a:xfrm>
          <a:prstGeom prst="rect">
            <a:avLst/>
          </a:prstGeom>
        </p:spPr>
        <p:txBody>
          <a:bodyPr spcFirstLastPara="1" wrap="square" lIns="411750" tIns="411750" rIns="411750" bIns="41175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246800" y="2531698"/>
            <a:ext cx="34082100" cy="3258000"/>
          </a:xfrm>
          <a:prstGeom prst="rect">
            <a:avLst/>
          </a:prstGeom>
        </p:spPr>
        <p:txBody>
          <a:bodyPr spcFirstLastPara="1" wrap="square" lIns="411750" tIns="411750" rIns="411750" bIns="411750" anchor="t" anchorCtr="0"/>
          <a:lstStyle>
            <a:lvl1pPr lvl="0">
              <a:spcBef>
                <a:spcPts val="0"/>
              </a:spcBef>
              <a:spcAft>
                <a:spcPts val="0"/>
              </a:spcAft>
              <a:buSzPts val="12600"/>
              <a:buNone/>
              <a:defRPr/>
            </a:lvl1pPr>
            <a:lvl2pPr lvl="1">
              <a:spcBef>
                <a:spcPts val="0"/>
              </a:spcBef>
              <a:spcAft>
                <a:spcPts val="0"/>
              </a:spcAft>
              <a:buSzPts val="12600"/>
              <a:buNone/>
              <a:defRPr/>
            </a:lvl2pPr>
            <a:lvl3pPr lvl="2">
              <a:spcBef>
                <a:spcPts val="0"/>
              </a:spcBef>
              <a:spcAft>
                <a:spcPts val="0"/>
              </a:spcAft>
              <a:buSzPts val="12600"/>
              <a:buNone/>
              <a:defRPr/>
            </a:lvl3pPr>
            <a:lvl4pPr lvl="3">
              <a:spcBef>
                <a:spcPts val="0"/>
              </a:spcBef>
              <a:spcAft>
                <a:spcPts val="0"/>
              </a:spcAft>
              <a:buSzPts val="12600"/>
              <a:buNone/>
              <a:defRPr/>
            </a:lvl4pPr>
            <a:lvl5pPr lvl="4">
              <a:spcBef>
                <a:spcPts val="0"/>
              </a:spcBef>
              <a:spcAft>
                <a:spcPts val="0"/>
              </a:spcAft>
              <a:buSzPts val="12600"/>
              <a:buNone/>
              <a:defRPr/>
            </a:lvl5pPr>
            <a:lvl6pPr lvl="5">
              <a:spcBef>
                <a:spcPts val="0"/>
              </a:spcBef>
              <a:spcAft>
                <a:spcPts val="0"/>
              </a:spcAft>
              <a:buSzPts val="12600"/>
              <a:buNone/>
              <a:defRPr/>
            </a:lvl6pPr>
            <a:lvl7pPr lvl="6">
              <a:spcBef>
                <a:spcPts val="0"/>
              </a:spcBef>
              <a:spcAft>
                <a:spcPts val="0"/>
              </a:spcAft>
              <a:buSzPts val="12600"/>
              <a:buNone/>
              <a:defRPr/>
            </a:lvl7pPr>
            <a:lvl8pPr lvl="7">
              <a:spcBef>
                <a:spcPts val="0"/>
              </a:spcBef>
              <a:spcAft>
                <a:spcPts val="0"/>
              </a:spcAft>
              <a:buSzPts val="12600"/>
              <a:buNone/>
              <a:defRPr/>
            </a:lvl8pPr>
            <a:lvl9pPr lvl="8">
              <a:spcBef>
                <a:spcPts val="0"/>
              </a:spcBef>
              <a:spcAft>
                <a:spcPts val="0"/>
              </a:spcAft>
              <a:buSzPts val="12600"/>
              <a:buNone/>
              <a:defRPr/>
            </a:lvl9pPr>
          </a:lstStyle>
          <a:p>
            <a:endParaRPr/>
          </a:p>
        </p:txBody>
      </p:sp>
      <p:sp>
        <p:nvSpPr>
          <p:cNvPr id="18" name="Shape 18"/>
          <p:cNvSpPr txBox="1">
            <a:spLocks noGrp="1"/>
          </p:cNvSpPr>
          <p:nvPr>
            <p:ph type="body" idx="1"/>
          </p:nvPr>
        </p:nvSpPr>
        <p:spPr>
          <a:xfrm>
            <a:off x="1246800" y="6556302"/>
            <a:ext cx="34082100" cy="19435500"/>
          </a:xfrm>
          <a:prstGeom prst="rect">
            <a:avLst/>
          </a:prstGeom>
        </p:spPr>
        <p:txBody>
          <a:bodyPr spcFirstLastPara="1" wrap="square" lIns="411750" tIns="411750" rIns="411750" bIns="411750" anchor="t" anchorCtr="0"/>
          <a:lstStyle>
            <a:lvl1pPr marL="457200" lvl="0" indent="-742950">
              <a:spcBef>
                <a:spcPts val="0"/>
              </a:spcBef>
              <a:spcAft>
                <a:spcPts val="0"/>
              </a:spcAft>
              <a:buSzPts val="8100"/>
              <a:buChar char="●"/>
              <a:defRPr/>
            </a:lvl1pPr>
            <a:lvl2pPr marL="914400" lvl="1" indent="-628650">
              <a:spcBef>
                <a:spcPts val="7200"/>
              </a:spcBef>
              <a:spcAft>
                <a:spcPts val="0"/>
              </a:spcAft>
              <a:buSzPts val="6300"/>
              <a:buChar char="○"/>
              <a:defRPr/>
            </a:lvl2pPr>
            <a:lvl3pPr marL="1371600" lvl="2" indent="-628650">
              <a:spcBef>
                <a:spcPts val="7200"/>
              </a:spcBef>
              <a:spcAft>
                <a:spcPts val="0"/>
              </a:spcAft>
              <a:buSzPts val="6300"/>
              <a:buChar char="■"/>
              <a:defRPr/>
            </a:lvl3pPr>
            <a:lvl4pPr marL="1828800" lvl="3" indent="-628650">
              <a:spcBef>
                <a:spcPts val="7200"/>
              </a:spcBef>
              <a:spcAft>
                <a:spcPts val="0"/>
              </a:spcAft>
              <a:buSzPts val="6300"/>
              <a:buChar char="●"/>
              <a:defRPr/>
            </a:lvl4pPr>
            <a:lvl5pPr marL="2286000" lvl="4" indent="-628650">
              <a:spcBef>
                <a:spcPts val="7200"/>
              </a:spcBef>
              <a:spcAft>
                <a:spcPts val="0"/>
              </a:spcAft>
              <a:buSzPts val="6300"/>
              <a:buChar char="○"/>
              <a:defRPr/>
            </a:lvl5pPr>
            <a:lvl6pPr marL="2743200" lvl="5" indent="-628650">
              <a:spcBef>
                <a:spcPts val="7200"/>
              </a:spcBef>
              <a:spcAft>
                <a:spcPts val="0"/>
              </a:spcAft>
              <a:buSzPts val="6300"/>
              <a:buChar char="■"/>
              <a:defRPr/>
            </a:lvl6pPr>
            <a:lvl7pPr marL="3200400" lvl="6" indent="-628650">
              <a:spcBef>
                <a:spcPts val="7200"/>
              </a:spcBef>
              <a:spcAft>
                <a:spcPts val="0"/>
              </a:spcAft>
              <a:buSzPts val="6300"/>
              <a:buChar char="●"/>
              <a:defRPr/>
            </a:lvl7pPr>
            <a:lvl8pPr marL="3657600" lvl="7" indent="-628650">
              <a:spcBef>
                <a:spcPts val="7200"/>
              </a:spcBef>
              <a:spcAft>
                <a:spcPts val="0"/>
              </a:spcAft>
              <a:buSzPts val="6300"/>
              <a:buChar char="○"/>
              <a:defRPr/>
            </a:lvl8pPr>
            <a:lvl9pPr marL="4114800" lvl="8" indent="-628650">
              <a:spcBef>
                <a:spcPts val="7200"/>
              </a:spcBef>
              <a:spcAft>
                <a:spcPts val="7200"/>
              </a:spcAft>
              <a:buSzPts val="6300"/>
              <a:buChar char="■"/>
              <a:defRPr/>
            </a:lvl9pPr>
          </a:lstStyle>
          <a:p>
            <a:endParaRPr/>
          </a:p>
        </p:txBody>
      </p:sp>
      <p:sp>
        <p:nvSpPr>
          <p:cNvPr id="19" name="Shape 19"/>
          <p:cNvSpPr txBox="1">
            <a:spLocks noGrp="1"/>
          </p:cNvSpPr>
          <p:nvPr>
            <p:ph type="sldNum" idx="12"/>
          </p:nvPr>
        </p:nvSpPr>
        <p:spPr>
          <a:xfrm>
            <a:off x="33889831" y="26528522"/>
            <a:ext cx="2194800" cy="2239200"/>
          </a:xfrm>
          <a:prstGeom prst="rect">
            <a:avLst/>
          </a:prstGeom>
        </p:spPr>
        <p:txBody>
          <a:bodyPr spcFirstLastPara="1" wrap="square" lIns="411750" tIns="411750" rIns="411750" bIns="41175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246800" y="2531698"/>
            <a:ext cx="34082100" cy="3258000"/>
          </a:xfrm>
          <a:prstGeom prst="rect">
            <a:avLst/>
          </a:prstGeom>
        </p:spPr>
        <p:txBody>
          <a:bodyPr spcFirstLastPara="1" wrap="square" lIns="411750" tIns="411750" rIns="411750" bIns="411750" anchor="t" anchorCtr="0"/>
          <a:lstStyle>
            <a:lvl1pPr lvl="0">
              <a:spcBef>
                <a:spcPts val="0"/>
              </a:spcBef>
              <a:spcAft>
                <a:spcPts val="0"/>
              </a:spcAft>
              <a:buSzPts val="12600"/>
              <a:buNone/>
              <a:defRPr/>
            </a:lvl1pPr>
            <a:lvl2pPr lvl="1">
              <a:spcBef>
                <a:spcPts val="0"/>
              </a:spcBef>
              <a:spcAft>
                <a:spcPts val="0"/>
              </a:spcAft>
              <a:buSzPts val="12600"/>
              <a:buNone/>
              <a:defRPr/>
            </a:lvl2pPr>
            <a:lvl3pPr lvl="2">
              <a:spcBef>
                <a:spcPts val="0"/>
              </a:spcBef>
              <a:spcAft>
                <a:spcPts val="0"/>
              </a:spcAft>
              <a:buSzPts val="12600"/>
              <a:buNone/>
              <a:defRPr/>
            </a:lvl3pPr>
            <a:lvl4pPr lvl="3">
              <a:spcBef>
                <a:spcPts val="0"/>
              </a:spcBef>
              <a:spcAft>
                <a:spcPts val="0"/>
              </a:spcAft>
              <a:buSzPts val="12600"/>
              <a:buNone/>
              <a:defRPr/>
            </a:lvl4pPr>
            <a:lvl5pPr lvl="4">
              <a:spcBef>
                <a:spcPts val="0"/>
              </a:spcBef>
              <a:spcAft>
                <a:spcPts val="0"/>
              </a:spcAft>
              <a:buSzPts val="12600"/>
              <a:buNone/>
              <a:defRPr/>
            </a:lvl5pPr>
            <a:lvl6pPr lvl="5">
              <a:spcBef>
                <a:spcPts val="0"/>
              </a:spcBef>
              <a:spcAft>
                <a:spcPts val="0"/>
              </a:spcAft>
              <a:buSzPts val="12600"/>
              <a:buNone/>
              <a:defRPr/>
            </a:lvl6pPr>
            <a:lvl7pPr lvl="6">
              <a:spcBef>
                <a:spcPts val="0"/>
              </a:spcBef>
              <a:spcAft>
                <a:spcPts val="0"/>
              </a:spcAft>
              <a:buSzPts val="12600"/>
              <a:buNone/>
              <a:defRPr/>
            </a:lvl7pPr>
            <a:lvl8pPr lvl="7">
              <a:spcBef>
                <a:spcPts val="0"/>
              </a:spcBef>
              <a:spcAft>
                <a:spcPts val="0"/>
              </a:spcAft>
              <a:buSzPts val="12600"/>
              <a:buNone/>
              <a:defRPr/>
            </a:lvl8pPr>
            <a:lvl9pPr lvl="8">
              <a:spcBef>
                <a:spcPts val="0"/>
              </a:spcBef>
              <a:spcAft>
                <a:spcPts val="0"/>
              </a:spcAft>
              <a:buSzPts val="12600"/>
              <a:buNone/>
              <a:defRPr/>
            </a:lvl9pPr>
          </a:lstStyle>
          <a:p>
            <a:endParaRPr/>
          </a:p>
        </p:txBody>
      </p:sp>
      <p:sp>
        <p:nvSpPr>
          <p:cNvPr id="22" name="Shape 22"/>
          <p:cNvSpPr txBox="1">
            <a:spLocks noGrp="1"/>
          </p:cNvSpPr>
          <p:nvPr>
            <p:ph type="body" idx="1"/>
          </p:nvPr>
        </p:nvSpPr>
        <p:spPr>
          <a:xfrm>
            <a:off x="1246800" y="6556302"/>
            <a:ext cx="15999900" cy="19435500"/>
          </a:xfrm>
          <a:prstGeom prst="rect">
            <a:avLst/>
          </a:prstGeom>
        </p:spPr>
        <p:txBody>
          <a:bodyPr spcFirstLastPara="1" wrap="square" lIns="411750" tIns="411750" rIns="411750" bIns="411750" anchor="t" anchorCtr="0"/>
          <a:lstStyle>
            <a:lvl1pPr marL="457200" lvl="0" indent="-628650">
              <a:spcBef>
                <a:spcPts val="0"/>
              </a:spcBef>
              <a:spcAft>
                <a:spcPts val="0"/>
              </a:spcAft>
              <a:buSzPts val="6300"/>
              <a:buChar char="●"/>
              <a:defRPr sz="6300"/>
            </a:lvl1pPr>
            <a:lvl2pPr marL="914400" lvl="1" indent="-571500">
              <a:spcBef>
                <a:spcPts val="7200"/>
              </a:spcBef>
              <a:spcAft>
                <a:spcPts val="0"/>
              </a:spcAft>
              <a:buSzPts val="5400"/>
              <a:buChar char="○"/>
              <a:defRPr sz="5400"/>
            </a:lvl2pPr>
            <a:lvl3pPr marL="1371600" lvl="2" indent="-571500">
              <a:spcBef>
                <a:spcPts val="7200"/>
              </a:spcBef>
              <a:spcAft>
                <a:spcPts val="0"/>
              </a:spcAft>
              <a:buSzPts val="5400"/>
              <a:buChar char="■"/>
              <a:defRPr sz="5400"/>
            </a:lvl3pPr>
            <a:lvl4pPr marL="1828800" lvl="3" indent="-571500">
              <a:spcBef>
                <a:spcPts val="7200"/>
              </a:spcBef>
              <a:spcAft>
                <a:spcPts val="0"/>
              </a:spcAft>
              <a:buSzPts val="5400"/>
              <a:buChar char="●"/>
              <a:defRPr sz="5400"/>
            </a:lvl4pPr>
            <a:lvl5pPr marL="2286000" lvl="4" indent="-571500">
              <a:spcBef>
                <a:spcPts val="7200"/>
              </a:spcBef>
              <a:spcAft>
                <a:spcPts val="0"/>
              </a:spcAft>
              <a:buSzPts val="5400"/>
              <a:buChar char="○"/>
              <a:defRPr sz="5400"/>
            </a:lvl5pPr>
            <a:lvl6pPr marL="2743200" lvl="5" indent="-571500">
              <a:spcBef>
                <a:spcPts val="7200"/>
              </a:spcBef>
              <a:spcAft>
                <a:spcPts val="0"/>
              </a:spcAft>
              <a:buSzPts val="5400"/>
              <a:buChar char="■"/>
              <a:defRPr sz="5400"/>
            </a:lvl6pPr>
            <a:lvl7pPr marL="3200400" lvl="6" indent="-571500">
              <a:spcBef>
                <a:spcPts val="7200"/>
              </a:spcBef>
              <a:spcAft>
                <a:spcPts val="0"/>
              </a:spcAft>
              <a:buSzPts val="5400"/>
              <a:buChar char="●"/>
              <a:defRPr sz="5400"/>
            </a:lvl7pPr>
            <a:lvl8pPr marL="3657600" lvl="7" indent="-571500">
              <a:spcBef>
                <a:spcPts val="7200"/>
              </a:spcBef>
              <a:spcAft>
                <a:spcPts val="0"/>
              </a:spcAft>
              <a:buSzPts val="5400"/>
              <a:buChar char="○"/>
              <a:defRPr sz="5400"/>
            </a:lvl8pPr>
            <a:lvl9pPr marL="4114800" lvl="8" indent="-571500">
              <a:spcBef>
                <a:spcPts val="7200"/>
              </a:spcBef>
              <a:spcAft>
                <a:spcPts val="7200"/>
              </a:spcAft>
              <a:buSzPts val="5400"/>
              <a:buChar char="■"/>
              <a:defRPr sz="5400"/>
            </a:lvl9pPr>
          </a:lstStyle>
          <a:p>
            <a:endParaRPr/>
          </a:p>
        </p:txBody>
      </p:sp>
      <p:sp>
        <p:nvSpPr>
          <p:cNvPr id="23" name="Shape 23"/>
          <p:cNvSpPr txBox="1">
            <a:spLocks noGrp="1"/>
          </p:cNvSpPr>
          <p:nvPr>
            <p:ph type="body" idx="2"/>
          </p:nvPr>
        </p:nvSpPr>
        <p:spPr>
          <a:xfrm>
            <a:off x="19329600" y="6556302"/>
            <a:ext cx="15999900" cy="19435500"/>
          </a:xfrm>
          <a:prstGeom prst="rect">
            <a:avLst/>
          </a:prstGeom>
        </p:spPr>
        <p:txBody>
          <a:bodyPr spcFirstLastPara="1" wrap="square" lIns="411750" tIns="411750" rIns="411750" bIns="411750" anchor="t" anchorCtr="0"/>
          <a:lstStyle>
            <a:lvl1pPr marL="457200" lvl="0" indent="-628650">
              <a:spcBef>
                <a:spcPts val="0"/>
              </a:spcBef>
              <a:spcAft>
                <a:spcPts val="0"/>
              </a:spcAft>
              <a:buSzPts val="6300"/>
              <a:buChar char="●"/>
              <a:defRPr sz="6300"/>
            </a:lvl1pPr>
            <a:lvl2pPr marL="914400" lvl="1" indent="-571500">
              <a:spcBef>
                <a:spcPts val="7200"/>
              </a:spcBef>
              <a:spcAft>
                <a:spcPts val="0"/>
              </a:spcAft>
              <a:buSzPts val="5400"/>
              <a:buChar char="○"/>
              <a:defRPr sz="5400"/>
            </a:lvl2pPr>
            <a:lvl3pPr marL="1371600" lvl="2" indent="-571500">
              <a:spcBef>
                <a:spcPts val="7200"/>
              </a:spcBef>
              <a:spcAft>
                <a:spcPts val="0"/>
              </a:spcAft>
              <a:buSzPts val="5400"/>
              <a:buChar char="■"/>
              <a:defRPr sz="5400"/>
            </a:lvl3pPr>
            <a:lvl4pPr marL="1828800" lvl="3" indent="-571500">
              <a:spcBef>
                <a:spcPts val="7200"/>
              </a:spcBef>
              <a:spcAft>
                <a:spcPts val="0"/>
              </a:spcAft>
              <a:buSzPts val="5400"/>
              <a:buChar char="●"/>
              <a:defRPr sz="5400"/>
            </a:lvl4pPr>
            <a:lvl5pPr marL="2286000" lvl="4" indent="-571500">
              <a:spcBef>
                <a:spcPts val="7200"/>
              </a:spcBef>
              <a:spcAft>
                <a:spcPts val="0"/>
              </a:spcAft>
              <a:buSzPts val="5400"/>
              <a:buChar char="○"/>
              <a:defRPr sz="5400"/>
            </a:lvl5pPr>
            <a:lvl6pPr marL="2743200" lvl="5" indent="-571500">
              <a:spcBef>
                <a:spcPts val="7200"/>
              </a:spcBef>
              <a:spcAft>
                <a:spcPts val="0"/>
              </a:spcAft>
              <a:buSzPts val="5400"/>
              <a:buChar char="■"/>
              <a:defRPr sz="5400"/>
            </a:lvl6pPr>
            <a:lvl7pPr marL="3200400" lvl="6" indent="-571500">
              <a:spcBef>
                <a:spcPts val="7200"/>
              </a:spcBef>
              <a:spcAft>
                <a:spcPts val="0"/>
              </a:spcAft>
              <a:buSzPts val="5400"/>
              <a:buChar char="●"/>
              <a:defRPr sz="5400"/>
            </a:lvl7pPr>
            <a:lvl8pPr marL="3657600" lvl="7" indent="-571500">
              <a:spcBef>
                <a:spcPts val="7200"/>
              </a:spcBef>
              <a:spcAft>
                <a:spcPts val="0"/>
              </a:spcAft>
              <a:buSzPts val="5400"/>
              <a:buChar char="○"/>
              <a:defRPr sz="5400"/>
            </a:lvl8pPr>
            <a:lvl9pPr marL="4114800" lvl="8" indent="-571500">
              <a:spcBef>
                <a:spcPts val="7200"/>
              </a:spcBef>
              <a:spcAft>
                <a:spcPts val="7200"/>
              </a:spcAft>
              <a:buSzPts val="5400"/>
              <a:buChar char="■"/>
              <a:defRPr sz="5400"/>
            </a:lvl9pPr>
          </a:lstStyle>
          <a:p>
            <a:endParaRPr/>
          </a:p>
        </p:txBody>
      </p:sp>
      <p:sp>
        <p:nvSpPr>
          <p:cNvPr id="24" name="Shape 24"/>
          <p:cNvSpPr txBox="1">
            <a:spLocks noGrp="1"/>
          </p:cNvSpPr>
          <p:nvPr>
            <p:ph type="sldNum" idx="12"/>
          </p:nvPr>
        </p:nvSpPr>
        <p:spPr>
          <a:xfrm>
            <a:off x="33889831" y="26528522"/>
            <a:ext cx="2194800" cy="2239200"/>
          </a:xfrm>
          <a:prstGeom prst="rect">
            <a:avLst/>
          </a:prstGeom>
        </p:spPr>
        <p:txBody>
          <a:bodyPr spcFirstLastPara="1" wrap="square" lIns="411750" tIns="411750" rIns="411750" bIns="41175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246800" y="2531698"/>
            <a:ext cx="34082100" cy="3258000"/>
          </a:xfrm>
          <a:prstGeom prst="rect">
            <a:avLst/>
          </a:prstGeom>
        </p:spPr>
        <p:txBody>
          <a:bodyPr spcFirstLastPara="1" wrap="square" lIns="411750" tIns="411750" rIns="411750" bIns="411750" anchor="t" anchorCtr="0"/>
          <a:lstStyle>
            <a:lvl1pPr lvl="0">
              <a:spcBef>
                <a:spcPts val="0"/>
              </a:spcBef>
              <a:spcAft>
                <a:spcPts val="0"/>
              </a:spcAft>
              <a:buSzPts val="12600"/>
              <a:buNone/>
              <a:defRPr/>
            </a:lvl1pPr>
            <a:lvl2pPr lvl="1">
              <a:spcBef>
                <a:spcPts val="0"/>
              </a:spcBef>
              <a:spcAft>
                <a:spcPts val="0"/>
              </a:spcAft>
              <a:buSzPts val="12600"/>
              <a:buNone/>
              <a:defRPr/>
            </a:lvl2pPr>
            <a:lvl3pPr lvl="2">
              <a:spcBef>
                <a:spcPts val="0"/>
              </a:spcBef>
              <a:spcAft>
                <a:spcPts val="0"/>
              </a:spcAft>
              <a:buSzPts val="12600"/>
              <a:buNone/>
              <a:defRPr/>
            </a:lvl3pPr>
            <a:lvl4pPr lvl="3">
              <a:spcBef>
                <a:spcPts val="0"/>
              </a:spcBef>
              <a:spcAft>
                <a:spcPts val="0"/>
              </a:spcAft>
              <a:buSzPts val="12600"/>
              <a:buNone/>
              <a:defRPr/>
            </a:lvl4pPr>
            <a:lvl5pPr lvl="4">
              <a:spcBef>
                <a:spcPts val="0"/>
              </a:spcBef>
              <a:spcAft>
                <a:spcPts val="0"/>
              </a:spcAft>
              <a:buSzPts val="12600"/>
              <a:buNone/>
              <a:defRPr/>
            </a:lvl5pPr>
            <a:lvl6pPr lvl="5">
              <a:spcBef>
                <a:spcPts val="0"/>
              </a:spcBef>
              <a:spcAft>
                <a:spcPts val="0"/>
              </a:spcAft>
              <a:buSzPts val="12600"/>
              <a:buNone/>
              <a:defRPr/>
            </a:lvl6pPr>
            <a:lvl7pPr lvl="6">
              <a:spcBef>
                <a:spcPts val="0"/>
              </a:spcBef>
              <a:spcAft>
                <a:spcPts val="0"/>
              </a:spcAft>
              <a:buSzPts val="12600"/>
              <a:buNone/>
              <a:defRPr/>
            </a:lvl7pPr>
            <a:lvl8pPr lvl="7">
              <a:spcBef>
                <a:spcPts val="0"/>
              </a:spcBef>
              <a:spcAft>
                <a:spcPts val="0"/>
              </a:spcAft>
              <a:buSzPts val="12600"/>
              <a:buNone/>
              <a:defRPr/>
            </a:lvl8pPr>
            <a:lvl9pPr lvl="8">
              <a:spcBef>
                <a:spcPts val="0"/>
              </a:spcBef>
              <a:spcAft>
                <a:spcPts val="0"/>
              </a:spcAft>
              <a:buSzPts val="12600"/>
              <a:buNone/>
              <a:defRPr/>
            </a:lvl9pPr>
          </a:lstStyle>
          <a:p>
            <a:endParaRPr/>
          </a:p>
        </p:txBody>
      </p:sp>
      <p:sp>
        <p:nvSpPr>
          <p:cNvPr id="27" name="Shape 27"/>
          <p:cNvSpPr txBox="1">
            <a:spLocks noGrp="1"/>
          </p:cNvSpPr>
          <p:nvPr>
            <p:ph type="sldNum" idx="12"/>
          </p:nvPr>
        </p:nvSpPr>
        <p:spPr>
          <a:xfrm>
            <a:off x="33889831" y="26528522"/>
            <a:ext cx="2194800" cy="2239200"/>
          </a:xfrm>
          <a:prstGeom prst="rect">
            <a:avLst/>
          </a:prstGeom>
        </p:spPr>
        <p:txBody>
          <a:bodyPr spcFirstLastPara="1" wrap="square" lIns="411750" tIns="411750" rIns="411750" bIns="41175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246800" y="3160747"/>
            <a:ext cx="11232000" cy="4299000"/>
          </a:xfrm>
          <a:prstGeom prst="rect">
            <a:avLst/>
          </a:prstGeom>
        </p:spPr>
        <p:txBody>
          <a:bodyPr spcFirstLastPara="1" wrap="square" lIns="411750" tIns="411750" rIns="411750" bIns="411750" anchor="b" anchorCtr="0"/>
          <a:lstStyle>
            <a:lvl1pPr lvl="0">
              <a:spcBef>
                <a:spcPts val="0"/>
              </a:spcBef>
              <a:spcAft>
                <a:spcPts val="0"/>
              </a:spcAft>
              <a:buSzPts val="10800"/>
              <a:buNone/>
              <a:defRPr sz="10800"/>
            </a:lvl1pPr>
            <a:lvl2pPr lvl="1">
              <a:spcBef>
                <a:spcPts val="0"/>
              </a:spcBef>
              <a:spcAft>
                <a:spcPts val="0"/>
              </a:spcAft>
              <a:buSzPts val="10800"/>
              <a:buNone/>
              <a:defRPr sz="10800"/>
            </a:lvl2pPr>
            <a:lvl3pPr lvl="2">
              <a:spcBef>
                <a:spcPts val="0"/>
              </a:spcBef>
              <a:spcAft>
                <a:spcPts val="0"/>
              </a:spcAft>
              <a:buSzPts val="10800"/>
              <a:buNone/>
              <a:defRPr sz="10800"/>
            </a:lvl3pPr>
            <a:lvl4pPr lvl="3">
              <a:spcBef>
                <a:spcPts val="0"/>
              </a:spcBef>
              <a:spcAft>
                <a:spcPts val="0"/>
              </a:spcAft>
              <a:buSzPts val="10800"/>
              <a:buNone/>
              <a:defRPr sz="10800"/>
            </a:lvl4pPr>
            <a:lvl5pPr lvl="4">
              <a:spcBef>
                <a:spcPts val="0"/>
              </a:spcBef>
              <a:spcAft>
                <a:spcPts val="0"/>
              </a:spcAft>
              <a:buSzPts val="10800"/>
              <a:buNone/>
              <a:defRPr sz="10800"/>
            </a:lvl5pPr>
            <a:lvl6pPr lvl="5">
              <a:spcBef>
                <a:spcPts val="0"/>
              </a:spcBef>
              <a:spcAft>
                <a:spcPts val="0"/>
              </a:spcAft>
              <a:buSzPts val="10800"/>
              <a:buNone/>
              <a:defRPr sz="10800"/>
            </a:lvl6pPr>
            <a:lvl7pPr lvl="6">
              <a:spcBef>
                <a:spcPts val="0"/>
              </a:spcBef>
              <a:spcAft>
                <a:spcPts val="0"/>
              </a:spcAft>
              <a:buSzPts val="10800"/>
              <a:buNone/>
              <a:defRPr sz="10800"/>
            </a:lvl7pPr>
            <a:lvl8pPr lvl="7">
              <a:spcBef>
                <a:spcPts val="0"/>
              </a:spcBef>
              <a:spcAft>
                <a:spcPts val="0"/>
              </a:spcAft>
              <a:buSzPts val="10800"/>
              <a:buNone/>
              <a:defRPr sz="10800"/>
            </a:lvl8pPr>
            <a:lvl9pPr lvl="8">
              <a:spcBef>
                <a:spcPts val="0"/>
              </a:spcBef>
              <a:spcAft>
                <a:spcPts val="0"/>
              </a:spcAft>
              <a:buSzPts val="10800"/>
              <a:buNone/>
              <a:defRPr sz="10800"/>
            </a:lvl9pPr>
          </a:lstStyle>
          <a:p>
            <a:endParaRPr/>
          </a:p>
        </p:txBody>
      </p:sp>
      <p:sp>
        <p:nvSpPr>
          <p:cNvPr id="30" name="Shape 30"/>
          <p:cNvSpPr txBox="1">
            <a:spLocks noGrp="1"/>
          </p:cNvSpPr>
          <p:nvPr>
            <p:ph type="body" idx="1"/>
          </p:nvPr>
        </p:nvSpPr>
        <p:spPr>
          <a:xfrm>
            <a:off x="1246800" y="7905280"/>
            <a:ext cx="11232000" cy="18087300"/>
          </a:xfrm>
          <a:prstGeom prst="rect">
            <a:avLst/>
          </a:prstGeom>
        </p:spPr>
        <p:txBody>
          <a:bodyPr spcFirstLastPara="1" wrap="square" lIns="411750" tIns="411750" rIns="411750" bIns="411750" anchor="t" anchorCtr="0"/>
          <a:lstStyle>
            <a:lvl1pPr marL="457200" lvl="0" indent="-571500">
              <a:spcBef>
                <a:spcPts val="0"/>
              </a:spcBef>
              <a:spcAft>
                <a:spcPts val="0"/>
              </a:spcAft>
              <a:buSzPts val="5400"/>
              <a:buChar char="●"/>
              <a:defRPr sz="5400"/>
            </a:lvl1pPr>
            <a:lvl2pPr marL="914400" lvl="1" indent="-571500">
              <a:spcBef>
                <a:spcPts val="7200"/>
              </a:spcBef>
              <a:spcAft>
                <a:spcPts val="0"/>
              </a:spcAft>
              <a:buSzPts val="5400"/>
              <a:buChar char="○"/>
              <a:defRPr sz="5400"/>
            </a:lvl2pPr>
            <a:lvl3pPr marL="1371600" lvl="2" indent="-571500">
              <a:spcBef>
                <a:spcPts val="7200"/>
              </a:spcBef>
              <a:spcAft>
                <a:spcPts val="0"/>
              </a:spcAft>
              <a:buSzPts val="5400"/>
              <a:buChar char="■"/>
              <a:defRPr sz="5400"/>
            </a:lvl3pPr>
            <a:lvl4pPr marL="1828800" lvl="3" indent="-571500">
              <a:spcBef>
                <a:spcPts val="7200"/>
              </a:spcBef>
              <a:spcAft>
                <a:spcPts val="0"/>
              </a:spcAft>
              <a:buSzPts val="5400"/>
              <a:buChar char="●"/>
              <a:defRPr sz="5400"/>
            </a:lvl4pPr>
            <a:lvl5pPr marL="2286000" lvl="4" indent="-571500">
              <a:spcBef>
                <a:spcPts val="7200"/>
              </a:spcBef>
              <a:spcAft>
                <a:spcPts val="0"/>
              </a:spcAft>
              <a:buSzPts val="5400"/>
              <a:buChar char="○"/>
              <a:defRPr sz="5400"/>
            </a:lvl5pPr>
            <a:lvl6pPr marL="2743200" lvl="5" indent="-571500">
              <a:spcBef>
                <a:spcPts val="7200"/>
              </a:spcBef>
              <a:spcAft>
                <a:spcPts val="0"/>
              </a:spcAft>
              <a:buSzPts val="5400"/>
              <a:buChar char="■"/>
              <a:defRPr sz="5400"/>
            </a:lvl6pPr>
            <a:lvl7pPr marL="3200400" lvl="6" indent="-571500">
              <a:spcBef>
                <a:spcPts val="7200"/>
              </a:spcBef>
              <a:spcAft>
                <a:spcPts val="0"/>
              </a:spcAft>
              <a:buSzPts val="5400"/>
              <a:buChar char="●"/>
              <a:defRPr sz="5400"/>
            </a:lvl7pPr>
            <a:lvl8pPr marL="3657600" lvl="7" indent="-571500">
              <a:spcBef>
                <a:spcPts val="7200"/>
              </a:spcBef>
              <a:spcAft>
                <a:spcPts val="0"/>
              </a:spcAft>
              <a:buSzPts val="5400"/>
              <a:buChar char="○"/>
              <a:defRPr sz="5400"/>
            </a:lvl8pPr>
            <a:lvl9pPr marL="4114800" lvl="8" indent="-571500">
              <a:spcBef>
                <a:spcPts val="7200"/>
              </a:spcBef>
              <a:spcAft>
                <a:spcPts val="7200"/>
              </a:spcAft>
              <a:buSzPts val="5400"/>
              <a:buChar char="■"/>
              <a:defRPr sz="5400"/>
            </a:lvl9pPr>
          </a:lstStyle>
          <a:p>
            <a:endParaRPr/>
          </a:p>
        </p:txBody>
      </p:sp>
      <p:sp>
        <p:nvSpPr>
          <p:cNvPr id="31" name="Shape 31"/>
          <p:cNvSpPr txBox="1">
            <a:spLocks noGrp="1"/>
          </p:cNvSpPr>
          <p:nvPr>
            <p:ph type="sldNum" idx="12"/>
          </p:nvPr>
        </p:nvSpPr>
        <p:spPr>
          <a:xfrm>
            <a:off x="33889831" y="26528522"/>
            <a:ext cx="2194800" cy="2239200"/>
          </a:xfrm>
          <a:prstGeom prst="rect">
            <a:avLst/>
          </a:prstGeom>
        </p:spPr>
        <p:txBody>
          <a:bodyPr spcFirstLastPara="1" wrap="square" lIns="411750" tIns="411750" rIns="411750" bIns="41175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961000" y="2560853"/>
            <a:ext cx="25471200" cy="23272200"/>
          </a:xfrm>
          <a:prstGeom prst="rect">
            <a:avLst/>
          </a:prstGeom>
        </p:spPr>
        <p:txBody>
          <a:bodyPr spcFirstLastPara="1" wrap="square" lIns="411750" tIns="411750" rIns="411750" bIns="411750" anchor="ctr" anchorCtr="0"/>
          <a:lstStyle>
            <a:lvl1pPr lvl="0">
              <a:spcBef>
                <a:spcPts val="0"/>
              </a:spcBef>
              <a:spcAft>
                <a:spcPts val="0"/>
              </a:spcAft>
              <a:buSzPts val="21600"/>
              <a:buNone/>
              <a:defRPr sz="21600"/>
            </a:lvl1pPr>
            <a:lvl2pPr lvl="1">
              <a:spcBef>
                <a:spcPts val="0"/>
              </a:spcBef>
              <a:spcAft>
                <a:spcPts val="0"/>
              </a:spcAft>
              <a:buSzPts val="21600"/>
              <a:buNone/>
              <a:defRPr sz="21600"/>
            </a:lvl2pPr>
            <a:lvl3pPr lvl="2">
              <a:spcBef>
                <a:spcPts val="0"/>
              </a:spcBef>
              <a:spcAft>
                <a:spcPts val="0"/>
              </a:spcAft>
              <a:buSzPts val="21600"/>
              <a:buNone/>
              <a:defRPr sz="21600"/>
            </a:lvl3pPr>
            <a:lvl4pPr lvl="3">
              <a:spcBef>
                <a:spcPts val="0"/>
              </a:spcBef>
              <a:spcAft>
                <a:spcPts val="0"/>
              </a:spcAft>
              <a:buSzPts val="21600"/>
              <a:buNone/>
              <a:defRPr sz="21600"/>
            </a:lvl4pPr>
            <a:lvl5pPr lvl="4">
              <a:spcBef>
                <a:spcPts val="0"/>
              </a:spcBef>
              <a:spcAft>
                <a:spcPts val="0"/>
              </a:spcAft>
              <a:buSzPts val="21600"/>
              <a:buNone/>
              <a:defRPr sz="21600"/>
            </a:lvl5pPr>
            <a:lvl6pPr lvl="5">
              <a:spcBef>
                <a:spcPts val="0"/>
              </a:spcBef>
              <a:spcAft>
                <a:spcPts val="0"/>
              </a:spcAft>
              <a:buSzPts val="21600"/>
              <a:buNone/>
              <a:defRPr sz="21600"/>
            </a:lvl6pPr>
            <a:lvl7pPr lvl="6">
              <a:spcBef>
                <a:spcPts val="0"/>
              </a:spcBef>
              <a:spcAft>
                <a:spcPts val="0"/>
              </a:spcAft>
              <a:buSzPts val="21600"/>
              <a:buNone/>
              <a:defRPr sz="21600"/>
            </a:lvl7pPr>
            <a:lvl8pPr lvl="7">
              <a:spcBef>
                <a:spcPts val="0"/>
              </a:spcBef>
              <a:spcAft>
                <a:spcPts val="0"/>
              </a:spcAft>
              <a:buSzPts val="21600"/>
              <a:buNone/>
              <a:defRPr sz="21600"/>
            </a:lvl8pPr>
            <a:lvl9pPr lvl="8">
              <a:spcBef>
                <a:spcPts val="0"/>
              </a:spcBef>
              <a:spcAft>
                <a:spcPts val="0"/>
              </a:spcAft>
              <a:buSzPts val="21600"/>
              <a:buNone/>
              <a:defRPr sz="21600"/>
            </a:lvl9pPr>
          </a:lstStyle>
          <a:p>
            <a:endParaRPr/>
          </a:p>
        </p:txBody>
      </p:sp>
      <p:sp>
        <p:nvSpPr>
          <p:cNvPr id="34" name="Shape 34"/>
          <p:cNvSpPr txBox="1">
            <a:spLocks noGrp="1"/>
          </p:cNvSpPr>
          <p:nvPr>
            <p:ph type="sldNum" idx="12"/>
          </p:nvPr>
        </p:nvSpPr>
        <p:spPr>
          <a:xfrm>
            <a:off x="33889831" y="26528522"/>
            <a:ext cx="2194800" cy="2239200"/>
          </a:xfrm>
          <a:prstGeom prst="rect">
            <a:avLst/>
          </a:prstGeom>
        </p:spPr>
        <p:txBody>
          <a:bodyPr spcFirstLastPara="1" wrap="square" lIns="411750" tIns="411750" rIns="411750" bIns="41175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18288000" y="-711"/>
            <a:ext cx="18288000" cy="29260800"/>
          </a:xfrm>
          <a:prstGeom prst="rect">
            <a:avLst/>
          </a:prstGeom>
          <a:solidFill>
            <a:schemeClr val="lt2"/>
          </a:solidFill>
          <a:ln>
            <a:noFill/>
          </a:ln>
        </p:spPr>
        <p:txBody>
          <a:bodyPr spcFirstLastPara="1" wrap="square" lIns="411750" tIns="411750" rIns="411750" bIns="411750"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1062000" y="7015396"/>
            <a:ext cx="16180800" cy="8432700"/>
          </a:xfrm>
          <a:prstGeom prst="rect">
            <a:avLst/>
          </a:prstGeom>
        </p:spPr>
        <p:txBody>
          <a:bodyPr spcFirstLastPara="1" wrap="square" lIns="411750" tIns="411750" rIns="411750" bIns="411750" anchor="b" anchorCtr="0"/>
          <a:lstStyle>
            <a:lvl1pPr lvl="0" algn="ctr">
              <a:spcBef>
                <a:spcPts val="0"/>
              </a:spcBef>
              <a:spcAft>
                <a:spcPts val="0"/>
              </a:spcAft>
              <a:buSzPts val="18900"/>
              <a:buNone/>
              <a:defRPr sz="18900"/>
            </a:lvl1pPr>
            <a:lvl2pPr lvl="1" algn="ctr">
              <a:spcBef>
                <a:spcPts val="0"/>
              </a:spcBef>
              <a:spcAft>
                <a:spcPts val="0"/>
              </a:spcAft>
              <a:buSzPts val="18900"/>
              <a:buNone/>
              <a:defRPr sz="18900"/>
            </a:lvl2pPr>
            <a:lvl3pPr lvl="2" algn="ctr">
              <a:spcBef>
                <a:spcPts val="0"/>
              </a:spcBef>
              <a:spcAft>
                <a:spcPts val="0"/>
              </a:spcAft>
              <a:buSzPts val="18900"/>
              <a:buNone/>
              <a:defRPr sz="18900"/>
            </a:lvl3pPr>
            <a:lvl4pPr lvl="3" algn="ctr">
              <a:spcBef>
                <a:spcPts val="0"/>
              </a:spcBef>
              <a:spcAft>
                <a:spcPts val="0"/>
              </a:spcAft>
              <a:buSzPts val="18900"/>
              <a:buNone/>
              <a:defRPr sz="18900"/>
            </a:lvl4pPr>
            <a:lvl5pPr lvl="4" algn="ctr">
              <a:spcBef>
                <a:spcPts val="0"/>
              </a:spcBef>
              <a:spcAft>
                <a:spcPts val="0"/>
              </a:spcAft>
              <a:buSzPts val="18900"/>
              <a:buNone/>
              <a:defRPr sz="18900"/>
            </a:lvl5pPr>
            <a:lvl6pPr lvl="5" algn="ctr">
              <a:spcBef>
                <a:spcPts val="0"/>
              </a:spcBef>
              <a:spcAft>
                <a:spcPts val="0"/>
              </a:spcAft>
              <a:buSzPts val="18900"/>
              <a:buNone/>
              <a:defRPr sz="18900"/>
            </a:lvl6pPr>
            <a:lvl7pPr lvl="6" algn="ctr">
              <a:spcBef>
                <a:spcPts val="0"/>
              </a:spcBef>
              <a:spcAft>
                <a:spcPts val="0"/>
              </a:spcAft>
              <a:buSzPts val="18900"/>
              <a:buNone/>
              <a:defRPr sz="18900"/>
            </a:lvl7pPr>
            <a:lvl8pPr lvl="7" algn="ctr">
              <a:spcBef>
                <a:spcPts val="0"/>
              </a:spcBef>
              <a:spcAft>
                <a:spcPts val="0"/>
              </a:spcAft>
              <a:buSzPts val="18900"/>
              <a:buNone/>
              <a:defRPr sz="18900"/>
            </a:lvl8pPr>
            <a:lvl9pPr lvl="8" algn="ctr">
              <a:spcBef>
                <a:spcPts val="0"/>
              </a:spcBef>
              <a:spcAft>
                <a:spcPts val="0"/>
              </a:spcAft>
              <a:buSzPts val="18900"/>
              <a:buNone/>
              <a:defRPr sz="18900"/>
            </a:lvl9pPr>
          </a:lstStyle>
          <a:p>
            <a:endParaRPr/>
          </a:p>
        </p:txBody>
      </p:sp>
      <p:sp>
        <p:nvSpPr>
          <p:cNvPr id="38" name="Shape 38"/>
          <p:cNvSpPr txBox="1">
            <a:spLocks noGrp="1"/>
          </p:cNvSpPr>
          <p:nvPr>
            <p:ph type="subTitle" idx="1"/>
          </p:nvPr>
        </p:nvSpPr>
        <p:spPr>
          <a:xfrm>
            <a:off x="1062000" y="15946382"/>
            <a:ext cx="16180800" cy="7026300"/>
          </a:xfrm>
          <a:prstGeom prst="rect">
            <a:avLst/>
          </a:prstGeom>
        </p:spPr>
        <p:txBody>
          <a:bodyPr spcFirstLastPara="1" wrap="square" lIns="411750" tIns="411750" rIns="411750" bIns="411750" anchor="t" anchorCtr="0"/>
          <a:lstStyle>
            <a:lvl1pPr lvl="0" algn="ctr">
              <a:lnSpc>
                <a:spcPct val="100000"/>
              </a:lnSpc>
              <a:spcBef>
                <a:spcPts val="0"/>
              </a:spcBef>
              <a:spcAft>
                <a:spcPts val="0"/>
              </a:spcAft>
              <a:buSzPts val="9500"/>
              <a:buNone/>
              <a:defRPr sz="9500"/>
            </a:lvl1pPr>
            <a:lvl2pPr lvl="1" algn="ctr">
              <a:lnSpc>
                <a:spcPct val="100000"/>
              </a:lnSpc>
              <a:spcBef>
                <a:spcPts val="0"/>
              </a:spcBef>
              <a:spcAft>
                <a:spcPts val="0"/>
              </a:spcAft>
              <a:buSzPts val="9500"/>
              <a:buNone/>
              <a:defRPr sz="9500"/>
            </a:lvl2pPr>
            <a:lvl3pPr lvl="2" algn="ctr">
              <a:lnSpc>
                <a:spcPct val="100000"/>
              </a:lnSpc>
              <a:spcBef>
                <a:spcPts val="0"/>
              </a:spcBef>
              <a:spcAft>
                <a:spcPts val="0"/>
              </a:spcAft>
              <a:buSzPts val="9500"/>
              <a:buNone/>
              <a:defRPr sz="9500"/>
            </a:lvl3pPr>
            <a:lvl4pPr lvl="3" algn="ctr">
              <a:lnSpc>
                <a:spcPct val="100000"/>
              </a:lnSpc>
              <a:spcBef>
                <a:spcPts val="0"/>
              </a:spcBef>
              <a:spcAft>
                <a:spcPts val="0"/>
              </a:spcAft>
              <a:buSzPts val="9500"/>
              <a:buNone/>
              <a:defRPr sz="9500"/>
            </a:lvl4pPr>
            <a:lvl5pPr lvl="4" algn="ctr">
              <a:lnSpc>
                <a:spcPct val="100000"/>
              </a:lnSpc>
              <a:spcBef>
                <a:spcPts val="0"/>
              </a:spcBef>
              <a:spcAft>
                <a:spcPts val="0"/>
              </a:spcAft>
              <a:buSzPts val="9500"/>
              <a:buNone/>
              <a:defRPr sz="9500"/>
            </a:lvl5pPr>
            <a:lvl6pPr lvl="5" algn="ctr">
              <a:lnSpc>
                <a:spcPct val="100000"/>
              </a:lnSpc>
              <a:spcBef>
                <a:spcPts val="0"/>
              </a:spcBef>
              <a:spcAft>
                <a:spcPts val="0"/>
              </a:spcAft>
              <a:buSzPts val="9500"/>
              <a:buNone/>
              <a:defRPr sz="9500"/>
            </a:lvl6pPr>
            <a:lvl7pPr lvl="6" algn="ctr">
              <a:lnSpc>
                <a:spcPct val="100000"/>
              </a:lnSpc>
              <a:spcBef>
                <a:spcPts val="0"/>
              </a:spcBef>
              <a:spcAft>
                <a:spcPts val="0"/>
              </a:spcAft>
              <a:buSzPts val="9500"/>
              <a:buNone/>
              <a:defRPr sz="9500"/>
            </a:lvl7pPr>
            <a:lvl8pPr lvl="7" algn="ctr">
              <a:lnSpc>
                <a:spcPct val="100000"/>
              </a:lnSpc>
              <a:spcBef>
                <a:spcPts val="0"/>
              </a:spcBef>
              <a:spcAft>
                <a:spcPts val="0"/>
              </a:spcAft>
              <a:buSzPts val="9500"/>
              <a:buNone/>
              <a:defRPr sz="9500"/>
            </a:lvl8pPr>
            <a:lvl9pPr lvl="8" algn="ctr">
              <a:lnSpc>
                <a:spcPct val="100000"/>
              </a:lnSpc>
              <a:spcBef>
                <a:spcPts val="0"/>
              </a:spcBef>
              <a:spcAft>
                <a:spcPts val="0"/>
              </a:spcAft>
              <a:buSzPts val="9500"/>
              <a:buNone/>
              <a:defRPr sz="9500"/>
            </a:lvl9pPr>
          </a:lstStyle>
          <a:p>
            <a:endParaRPr/>
          </a:p>
        </p:txBody>
      </p:sp>
      <p:sp>
        <p:nvSpPr>
          <p:cNvPr id="39" name="Shape 39"/>
          <p:cNvSpPr txBox="1">
            <a:spLocks noGrp="1"/>
          </p:cNvSpPr>
          <p:nvPr>
            <p:ph type="body" idx="2"/>
          </p:nvPr>
        </p:nvSpPr>
        <p:spPr>
          <a:xfrm>
            <a:off x="19758000" y="4119182"/>
            <a:ext cx="15348000" cy="21021000"/>
          </a:xfrm>
          <a:prstGeom prst="rect">
            <a:avLst/>
          </a:prstGeom>
        </p:spPr>
        <p:txBody>
          <a:bodyPr spcFirstLastPara="1" wrap="square" lIns="411750" tIns="411750" rIns="411750" bIns="411750" anchor="ctr" anchorCtr="0"/>
          <a:lstStyle>
            <a:lvl1pPr marL="457200" lvl="0" indent="-742950">
              <a:spcBef>
                <a:spcPts val="0"/>
              </a:spcBef>
              <a:spcAft>
                <a:spcPts val="0"/>
              </a:spcAft>
              <a:buSzPts val="8100"/>
              <a:buChar char="●"/>
              <a:defRPr/>
            </a:lvl1pPr>
            <a:lvl2pPr marL="914400" lvl="1" indent="-628650">
              <a:spcBef>
                <a:spcPts val="7200"/>
              </a:spcBef>
              <a:spcAft>
                <a:spcPts val="0"/>
              </a:spcAft>
              <a:buSzPts val="6300"/>
              <a:buChar char="○"/>
              <a:defRPr/>
            </a:lvl2pPr>
            <a:lvl3pPr marL="1371600" lvl="2" indent="-628650">
              <a:spcBef>
                <a:spcPts val="7200"/>
              </a:spcBef>
              <a:spcAft>
                <a:spcPts val="0"/>
              </a:spcAft>
              <a:buSzPts val="6300"/>
              <a:buChar char="■"/>
              <a:defRPr/>
            </a:lvl3pPr>
            <a:lvl4pPr marL="1828800" lvl="3" indent="-628650">
              <a:spcBef>
                <a:spcPts val="7200"/>
              </a:spcBef>
              <a:spcAft>
                <a:spcPts val="0"/>
              </a:spcAft>
              <a:buSzPts val="6300"/>
              <a:buChar char="●"/>
              <a:defRPr/>
            </a:lvl4pPr>
            <a:lvl5pPr marL="2286000" lvl="4" indent="-628650">
              <a:spcBef>
                <a:spcPts val="7200"/>
              </a:spcBef>
              <a:spcAft>
                <a:spcPts val="0"/>
              </a:spcAft>
              <a:buSzPts val="6300"/>
              <a:buChar char="○"/>
              <a:defRPr/>
            </a:lvl5pPr>
            <a:lvl6pPr marL="2743200" lvl="5" indent="-628650">
              <a:spcBef>
                <a:spcPts val="7200"/>
              </a:spcBef>
              <a:spcAft>
                <a:spcPts val="0"/>
              </a:spcAft>
              <a:buSzPts val="6300"/>
              <a:buChar char="■"/>
              <a:defRPr/>
            </a:lvl6pPr>
            <a:lvl7pPr marL="3200400" lvl="6" indent="-628650">
              <a:spcBef>
                <a:spcPts val="7200"/>
              </a:spcBef>
              <a:spcAft>
                <a:spcPts val="0"/>
              </a:spcAft>
              <a:buSzPts val="6300"/>
              <a:buChar char="●"/>
              <a:defRPr/>
            </a:lvl7pPr>
            <a:lvl8pPr marL="3657600" lvl="7" indent="-628650">
              <a:spcBef>
                <a:spcPts val="7200"/>
              </a:spcBef>
              <a:spcAft>
                <a:spcPts val="0"/>
              </a:spcAft>
              <a:buSzPts val="6300"/>
              <a:buChar char="○"/>
              <a:defRPr/>
            </a:lvl8pPr>
            <a:lvl9pPr marL="4114800" lvl="8" indent="-628650">
              <a:spcBef>
                <a:spcPts val="7200"/>
              </a:spcBef>
              <a:spcAft>
                <a:spcPts val="7200"/>
              </a:spcAft>
              <a:buSzPts val="6300"/>
              <a:buChar char="■"/>
              <a:defRPr/>
            </a:lvl9pPr>
          </a:lstStyle>
          <a:p>
            <a:endParaRPr/>
          </a:p>
        </p:txBody>
      </p:sp>
      <p:sp>
        <p:nvSpPr>
          <p:cNvPr id="40" name="Shape 40"/>
          <p:cNvSpPr txBox="1">
            <a:spLocks noGrp="1"/>
          </p:cNvSpPr>
          <p:nvPr>
            <p:ph type="sldNum" idx="12"/>
          </p:nvPr>
        </p:nvSpPr>
        <p:spPr>
          <a:xfrm>
            <a:off x="33889831" y="26528522"/>
            <a:ext cx="2194800" cy="2239200"/>
          </a:xfrm>
          <a:prstGeom prst="rect">
            <a:avLst/>
          </a:prstGeom>
        </p:spPr>
        <p:txBody>
          <a:bodyPr spcFirstLastPara="1" wrap="square" lIns="411750" tIns="411750" rIns="411750" bIns="41175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246800" y="24067271"/>
            <a:ext cx="23995200" cy="3442200"/>
          </a:xfrm>
          <a:prstGeom prst="rect">
            <a:avLst/>
          </a:prstGeom>
        </p:spPr>
        <p:txBody>
          <a:bodyPr spcFirstLastPara="1" wrap="square" lIns="411750" tIns="411750" rIns="411750" bIns="411750" anchor="ctr" anchorCtr="0"/>
          <a:lstStyle>
            <a:lvl1pPr marL="457200" lvl="0" indent="-228600">
              <a:lnSpc>
                <a:spcPct val="100000"/>
              </a:lnSpc>
              <a:spcBef>
                <a:spcPts val="0"/>
              </a:spcBef>
              <a:spcAft>
                <a:spcPts val="0"/>
              </a:spcAft>
              <a:buSzPts val="8100"/>
              <a:buNone/>
              <a:defRPr/>
            </a:lvl1pPr>
          </a:lstStyle>
          <a:p>
            <a:endParaRPr/>
          </a:p>
        </p:txBody>
      </p:sp>
      <p:sp>
        <p:nvSpPr>
          <p:cNvPr id="43" name="Shape 43"/>
          <p:cNvSpPr txBox="1">
            <a:spLocks noGrp="1"/>
          </p:cNvSpPr>
          <p:nvPr>
            <p:ph type="sldNum" idx="12"/>
          </p:nvPr>
        </p:nvSpPr>
        <p:spPr>
          <a:xfrm>
            <a:off x="33889831" y="26528522"/>
            <a:ext cx="2194800" cy="2239200"/>
          </a:xfrm>
          <a:prstGeom prst="rect">
            <a:avLst/>
          </a:prstGeom>
        </p:spPr>
        <p:txBody>
          <a:bodyPr spcFirstLastPara="1" wrap="square" lIns="411750" tIns="411750" rIns="411750" bIns="411750"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246800" y="2531698"/>
            <a:ext cx="34082100" cy="3258000"/>
          </a:xfrm>
          <a:prstGeom prst="rect">
            <a:avLst/>
          </a:prstGeom>
          <a:noFill/>
          <a:ln>
            <a:noFill/>
          </a:ln>
        </p:spPr>
        <p:txBody>
          <a:bodyPr spcFirstLastPara="1" wrap="square" lIns="411750" tIns="411750" rIns="411750" bIns="411750" anchor="t" anchorCtr="0"/>
          <a:lstStyle>
            <a:lvl1pPr lvl="0">
              <a:spcBef>
                <a:spcPts val="0"/>
              </a:spcBef>
              <a:spcAft>
                <a:spcPts val="0"/>
              </a:spcAft>
              <a:buClr>
                <a:schemeClr val="dk1"/>
              </a:buClr>
              <a:buSzPts val="12600"/>
              <a:buNone/>
              <a:defRPr sz="12600">
                <a:solidFill>
                  <a:schemeClr val="dk1"/>
                </a:solidFill>
              </a:defRPr>
            </a:lvl1pPr>
            <a:lvl2pPr lvl="1">
              <a:spcBef>
                <a:spcPts val="0"/>
              </a:spcBef>
              <a:spcAft>
                <a:spcPts val="0"/>
              </a:spcAft>
              <a:buClr>
                <a:schemeClr val="dk1"/>
              </a:buClr>
              <a:buSzPts val="12600"/>
              <a:buNone/>
              <a:defRPr sz="12600">
                <a:solidFill>
                  <a:schemeClr val="dk1"/>
                </a:solidFill>
              </a:defRPr>
            </a:lvl2pPr>
            <a:lvl3pPr lvl="2">
              <a:spcBef>
                <a:spcPts val="0"/>
              </a:spcBef>
              <a:spcAft>
                <a:spcPts val="0"/>
              </a:spcAft>
              <a:buClr>
                <a:schemeClr val="dk1"/>
              </a:buClr>
              <a:buSzPts val="12600"/>
              <a:buNone/>
              <a:defRPr sz="12600">
                <a:solidFill>
                  <a:schemeClr val="dk1"/>
                </a:solidFill>
              </a:defRPr>
            </a:lvl3pPr>
            <a:lvl4pPr lvl="3">
              <a:spcBef>
                <a:spcPts val="0"/>
              </a:spcBef>
              <a:spcAft>
                <a:spcPts val="0"/>
              </a:spcAft>
              <a:buClr>
                <a:schemeClr val="dk1"/>
              </a:buClr>
              <a:buSzPts val="12600"/>
              <a:buNone/>
              <a:defRPr sz="12600">
                <a:solidFill>
                  <a:schemeClr val="dk1"/>
                </a:solidFill>
              </a:defRPr>
            </a:lvl4pPr>
            <a:lvl5pPr lvl="4">
              <a:spcBef>
                <a:spcPts val="0"/>
              </a:spcBef>
              <a:spcAft>
                <a:spcPts val="0"/>
              </a:spcAft>
              <a:buClr>
                <a:schemeClr val="dk1"/>
              </a:buClr>
              <a:buSzPts val="12600"/>
              <a:buNone/>
              <a:defRPr sz="12600">
                <a:solidFill>
                  <a:schemeClr val="dk1"/>
                </a:solidFill>
              </a:defRPr>
            </a:lvl5pPr>
            <a:lvl6pPr lvl="5">
              <a:spcBef>
                <a:spcPts val="0"/>
              </a:spcBef>
              <a:spcAft>
                <a:spcPts val="0"/>
              </a:spcAft>
              <a:buClr>
                <a:schemeClr val="dk1"/>
              </a:buClr>
              <a:buSzPts val="12600"/>
              <a:buNone/>
              <a:defRPr sz="12600">
                <a:solidFill>
                  <a:schemeClr val="dk1"/>
                </a:solidFill>
              </a:defRPr>
            </a:lvl6pPr>
            <a:lvl7pPr lvl="6">
              <a:spcBef>
                <a:spcPts val="0"/>
              </a:spcBef>
              <a:spcAft>
                <a:spcPts val="0"/>
              </a:spcAft>
              <a:buClr>
                <a:schemeClr val="dk1"/>
              </a:buClr>
              <a:buSzPts val="12600"/>
              <a:buNone/>
              <a:defRPr sz="12600">
                <a:solidFill>
                  <a:schemeClr val="dk1"/>
                </a:solidFill>
              </a:defRPr>
            </a:lvl7pPr>
            <a:lvl8pPr lvl="7">
              <a:spcBef>
                <a:spcPts val="0"/>
              </a:spcBef>
              <a:spcAft>
                <a:spcPts val="0"/>
              </a:spcAft>
              <a:buClr>
                <a:schemeClr val="dk1"/>
              </a:buClr>
              <a:buSzPts val="12600"/>
              <a:buNone/>
              <a:defRPr sz="12600">
                <a:solidFill>
                  <a:schemeClr val="dk1"/>
                </a:solidFill>
              </a:defRPr>
            </a:lvl8pPr>
            <a:lvl9pPr lvl="8">
              <a:spcBef>
                <a:spcPts val="0"/>
              </a:spcBef>
              <a:spcAft>
                <a:spcPts val="0"/>
              </a:spcAft>
              <a:buClr>
                <a:schemeClr val="dk1"/>
              </a:buClr>
              <a:buSzPts val="12600"/>
              <a:buNone/>
              <a:defRPr sz="12600">
                <a:solidFill>
                  <a:schemeClr val="dk1"/>
                </a:solidFill>
              </a:defRPr>
            </a:lvl9pPr>
          </a:lstStyle>
          <a:p>
            <a:endParaRPr/>
          </a:p>
        </p:txBody>
      </p:sp>
      <p:sp>
        <p:nvSpPr>
          <p:cNvPr id="7" name="Shape 7"/>
          <p:cNvSpPr txBox="1">
            <a:spLocks noGrp="1"/>
          </p:cNvSpPr>
          <p:nvPr>
            <p:ph type="body" idx="1"/>
          </p:nvPr>
        </p:nvSpPr>
        <p:spPr>
          <a:xfrm>
            <a:off x="1246800" y="6556302"/>
            <a:ext cx="34082100" cy="19435500"/>
          </a:xfrm>
          <a:prstGeom prst="rect">
            <a:avLst/>
          </a:prstGeom>
          <a:noFill/>
          <a:ln>
            <a:noFill/>
          </a:ln>
        </p:spPr>
        <p:txBody>
          <a:bodyPr spcFirstLastPara="1" wrap="square" lIns="411750" tIns="411750" rIns="411750" bIns="411750" anchor="t" anchorCtr="0"/>
          <a:lstStyle>
            <a:lvl1pPr marL="457200" lvl="0" indent="-742950">
              <a:lnSpc>
                <a:spcPct val="115000"/>
              </a:lnSpc>
              <a:spcBef>
                <a:spcPts val="0"/>
              </a:spcBef>
              <a:spcAft>
                <a:spcPts val="0"/>
              </a:spcAft>
              <a:buClr>
                <a:schemeClr val="dk2"/>
              </a:buClr>
              <a:buSzPts val="8100"/>
              <a:buChar char="●"/>
              <a:defRPr sz="8100">
                <a:solidFill>
                  <a:schemeClr val="dk2"/>
                </a:solidFill>
              </a:defRPr>
            </a:lvl1pPr>
            <a:lvl2pPr marL="914400" lvl="1" indent="-628650">
              <a:lnSpc>
                <a:spcPct val="115000"/>
              </a:lnSpc>
              <a:spcBef>
                <a:spcPts val="7200"/>
              </a:spcBef>
              <a:spcAft>
                <a:spcPts val="0"/>
              </a:spcAft>
              <a:buClr>
                <a:schemeClr val="dk2"/>
              </a:buClr>
              <a:buSzPts val="6300"/>
              <a:buChar char="○"/>
              <a:defRPr sz="6300">
                <a:solidFill>
                  <a:schemeClr val="dk2"/>
                </a:solidFill>
              </a:defRPr>
            </a:lvl2pPr>
            <a:lvl3pPr marL="1371600" lvl="2" indent="-628650">
              <a:lnSpc>
                <a:spcPct val="115000"/>
              </a:lnSpc>
              <a:spcBef>
                <a:spcPts val="7200"/>
              </a:spcBef>
              <a:spcAft>
                <a:spcPts val="0"/>
              </a:spcAft>
              <a:buClr>
                <a:schemeClr val="dk2"/>
              </a:buClr>
              <a:buSzPts val="6300"/>
              <a:buChar char="■"/>
              <a:defRPr sz="6300">
                <a:solidFill>
                  <a:schemeClr val="dk2"/>
                </a:solidFill>
              </a:defRPr>
            </a:lvl3pPr>
            <a:lvl4pPr marL="1828800" lvl="3" indent="-628650">
              <a:lnSpc>
                <a:spcPct val="115000"/>
              </a:lnSpc>
              <a:spcBef>
                <a:spcPts val="7200"/>
              </a:spcBef>
              <a:spcAft>
                <a:spcPts val="0"/>
              </a:spcAft>
              <a:buClr>
                <a:schemeClr val="dk2"/>
              </a:buClr>
              <a:buSzPts val="6300"/>
              <a:buChar char="●"/>
              <a:defRPr sz="6300">
                <a:solidFill>
                  <a:schemeClr val="dk2"/>
                </a:solidFill>
              </a:defRPr>
            </a:lvl4pPr>
            <a:lvl5pPr marL="2286000" lvl="4" indent="-628650">
              <a:lnSpc>
                <a:spcPct val="115000"/>
              </a:lnSpc>
              <a:spcBef>
                <a:spcPts val="7200"/>
              </a:spcBef>
              <a:spcAft>
                <a:spcPts val="0"/>
              </a:spcAft>
              <a:buClr>
                <a:schemeClr val="dk2"/>
              </a:buClr>
              <a:buSzPts val="6300"/>
              <a:buChar char="○"/>
              <a:defRPr sz="6300">
                <a:solidFill>
                  <a:schemeClr val="dk2"/>
                </a:solidFill>
              </a:defRPr>
            </a:lvl5pPr>
            <a:lvl6pPr marL="2743200" lvl="5" indent="-628650">
              <a:lnSpc>
                <a:spcPct val="115000"/>
              </a:lnSpc>
              <a:spcBef>
                <a:spcPts val="7200"/>
              </a:spcBef>
              <a:spcAft>
                <a:spcPts val="0"/>
              </a:spcAft>
              <a:buClr>
                <a:schemeClr val="dk2"/>
              </a:buClr>
              <a:buSzPts val="6300"/>
              <a:buChar char="■"/>
              <a:defRPr sz="6300">
                <a:solidFill>
                  <a:schemeClr val="dk2"/>
                </a:solidFill>
              </a:defRPr>
            </a:lvl6pPr>
            <a:lvl7pPr marL="3200400" lvl="6" indent="-628650">
              <a:lnSpc>
                <a:spcPct val="115000"/>
              </a:lnSpc>
              <a:spcBef>
                <a:spcPts val="7200"/>
              </a:spcBef>
              <a:spcAft>
                <a:spcPts val="0"/>
              </a:spcAft>
              <a:buClr>
                <a:schemeClr val="dk2"/>
              </a:buClr>
              <a:buSzPts val="6300"/>
              <a:buChar char="●"/>
              <a:defRPr sz="6300">
                <a:solidFill>
                  <a:schemeClr val="dk2"/>
                </a:solidFill>
              </a:defRPr>
            </a:lvl7pPr>
            <a:lvl8pPr marL="3657600" lvl="7" indent="-628650">
              <a:lnSpc>
                <a:spcPct val="115000"/>
              </a:lnSpc>
              <a:spcBef>
                <a:spcPts val="7200"/>
              </a:spcBef>
              <a:spcAft>
                <a:spcPts val="0"/>
              </a:spcAft>
              <a:buClr>
                <a:schemeClr val="dk2"/>
              </a:buClr>
              <a:buSzPts val="6300"/>
              <a:buChar char="○"/>
              <a:defRPr sz="6300">
                <a:solidFill>
                  <a:schemeClr val="dk2"/>
                </a:solidFill>
              </a:defRPr>
            </a:lvl8pPr>
            <a:lvl9pPr marL="4114800" lvl="8" indent="-628650">
              <a:lnSpc>
                <a:spcPct val="115000"/>
              </a:lnSpc>
              <a:spcBef>
                <a:spcPts val="7200"/>
              </a:spcBef>
              <a:spcAft>
                <a:spcPts val="7200"/>
              </a:spcAft>
              <a:buClr>
                <a:schemeClr val="dk2"/>
              </a:buClr>
              <a:buSzPts val="6300"/>
              <a:buChar char="■"/>
              <a:defRPr sz="6300">
                <a:solidFill>
                  <a:schemeClr val="dk2"/>
                </a:solidFill>
              </a:defRPr>
            </a:lvl9pPr>
          </a:lstStyle>
          <a:p>
            <a:endParaRPr/>
          </a:p>
        </p:txBody>
      </p:sp>
      <p:sp>
        <p:nvSpPr>
          <p:cNvPr id="8" name="Shape 8"/>
          <p:cNvSpPr txBox="1">
            <a:spLocks noGrp="1"/>
          </p:cNvSpPr>
          <p:nvPr>
            <p:ph type="sldNum" idx="12"/>
          </p:nvPr>
        </p:nvSpPr>
        <p:spPr>
          <a:xfrm>
            <a:off x="33889831" y="26528522"/>
            <a:ext cx="2194800" cy="2239200"/>
          </a:xfrm>
          <a:prstGeom prst="rect">
            <a:avLst/>
          </a:prstGeom>
          <a:noFill/>
          <a:ln>
            <a:noFill/>
          </a:ln>
        </p:spPr>
        <p:txBody>
          <a:bodyPr spcFirstLastPara="1" wrap="square" lIns="411750" tIns="411750" rIns="411750" bIns="411750" anchor="ctr" anchorCtr="0">
            <a:noAutofit/>
          </a:bodyPr>
          <a:lstStyle>
            <a:lvl1pPr lvl="0" algn="r">
              <a:spcBef>
                <a:spcPts val="0"/>
              </a:spcBef>
              <a:buNone/>
              <a:defRPr sz="4500">
                <a:solidFill>
                  <a:schemeClr val="dk2"/>
                </a:solidFill>
              </a:defRPr>
            </a:lvl1pPr>
            <a:lvl2pPr lvl="1" algn="r">
              <a:spcBef>
                <a:spcPts val="0"/>
              </a:spcBef>
              <a:buNone/>
              <a:defRPr sz="4500">
                <a:solidFill>
                  <a:schemeClr val="dk2"/>
                </a:solidFill>
              </a:defRPr>
            </a:lvl2pPr>
            <a:lvl3pPr lvl="2" algn="r">
              <a:spcBef>
                <a:spcPts val="0"/>
              </a:spcBef>
              <a:buNone/>
              <a:defRPr sz="4500">
                <a:solidFill>
                  <a:schemeClr val="dk2"/>
                </a:solidFill>
              </a:defRPr>
            </a:lvl3pPr>
            <a:lvl4pPr lvl="3" algn="r">
              <a:spcBef>
                <a:spcPts val="0"/>
              </a:spcBef>
              <a:buNone/>
              <a:defRPr sz="4500">
                <a:solidFill>
                  <a:schemeClr val="dk2"/>
                </a:solidFill>
              </a:defRPr>
            </a:lvl4pPr>
            <a:lvl5pPr lvl="4" algn="r">
              <a:spcBef>
                <a:spcPts val="0"/>
              </a:spcBef>
              <a:buNone/>
              <a:defRPr sz="4500">
                <a:solidFill>
                  <a:schemeClr val="dk2"/>
                </a:solidFill>
              </a:defRPr>
            </a:lvl5pPr>
            <a:lvl6pPr lvl="5" algn="r">
              <a:spcBef>
                <a:spcPts val="0"/>
              </a:spcBef>
              <a:buNone/>
              <a:defRPr sz="4500">
                <a:solidFill>
                  <a:schemeClr val="dk2"/>
                </a:solidFill>
              </a:defRPr>
            </a:lvl6pPr>
            <a:lvl7pPr lvl="6" algn="r">
              <a:spcBef>
                <a:spcPts val="0"/>
              </a:spcBef>
              <a:buNone/>
              <a:defRPr sz="4500">
                <a:solidFill>
                  <a:schemeClr val="dk2"/>
                </a:solidFill>
              </a:defRPr>
            </a:lvl7pPr>
            <a:lvl8pPr lvl="7" algn="r">
              <a:spcBef>
                <a:spcPts val="0"/>
              </a:spcBef>
              <a:buNone/>
              <a:defRPr sz="4500">
                <a:solidFill>
                  <a:schemeClr val="dk2"/>
                </a:solidFill>
              </a:defRPr>
            </a:lvl8pPr>
            <a:lvl9pPr lvl="8" algn="r">
              <a:spcBef>
                <a:spcPts val="0"/>
              </a:spcBef>
              <a:buNone/>
              <a:defRPr sz="45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1196650" y="5444188"/>
            <a:ext cx="9443100" cy="9948212"/>
          </a:xfrm>
          <a:prstGeom prst="rect">
            <a:avLst/>
          </a:prstGeom>
        </p:spPr>
        <p:txBody>
          <a:bodyPr spcFirstLastPara="1" wrap="square" lIns="411750" tIns="411750" rIns="411750" bIns="411750" anchor="t" anchorCtr="0">
            <a:noAutofit/>
          </a:bodyPr>
          <a:lstStyle/>
          <a:p>
            <a:pPr marL="0" lvl="0" indent="0" algn="ctr" rtl="0">
              <a:spcBef>
                <a:spcPts val="0"/>
              </a:spcBef>
              <a:spcAft>
                <a:spcPts val="0"/>
              </a:spcAft>
              <a:buClr>
                <a:schemeClr val="dk1"/>
              </a:buClr>
              <a:buSzPts val="1100"/>
              <a:buFont typeface="Arial"/>
              <a:buNone/>
            </a:pPr>
            <a:r>
              <a:rPr lang="en" sz="5000" b="1" dirty="0">
                <a:solidFill>
                  <a:schemeClr val="dk1"/>
                </a:solidFill>
              </a:rPr>
              <a:t>Abstract</a:t>
            </a:r>
            <a:endParaRPr sz="5000" b="1" dirty="0">
              <a:solidFill>
                <a:schemeClr val="dk1"/>
              </a:solidFill>
            </a:endParaRPr>
          </a:p>
          <a:p>
            <a:pPr marL="0" lvl="0" indent="457200" rtl="0">
              <a:spcBef>
                <a:spcPts val="0"/>
              </a:spcBef>
              <a:spcAft>
                <a:spcPts val="0"/>
              </a:spcAft>
              <a:buClr>
                <a:schemeClr val="dk1"/>
              </a:buClr>
              <a:buSzPts val="1100"/>
              <a:buFont typeface="Arial"/>
              <a:buNone/>
            </a:pPr>
            <a:r>
              <a:rPr lang="en" sz="2600" dirty="0">
                <a:solidFill>
                  <a:schemeClr val="dk1"/>
                </a:solidFill>
              </a:rPr>
              <a:t>Evidence has been documented of increasingly warmer temperatures through gaging stations around the United States. Increasing temperatures makes the probability of forest fires far more likely. A study has shown that each year, the United States forest fire occurrence rate increases by around 7 per year (Dennison, 1984-2011).Large forests near mountainous regions in particular are susceptible to climate change. Forest like these are susceptible since most of the water they receive is derived from snow melt. Snow is affected by climate change but another contributing factor of snowpack is its albedo. The albedo, or ability snow has to reflect solar radiation, is affected by forest fires declining whenever there is a blaze close to the snow. This was determined by measuring and comparing the reflectivity of areas with snow that had a fire, to those that hadn't been burned. Areas with low albedo melt faster and with a quickly dwindling snowpack and many areas will experience drought in the later months raising the probability of another fire. </a:t>
            </a:r>
            <a:endParaRPr sz="2600" dirty="0">
              <a:solidFill>
                <a:schemeClr val="dk1"/>
              </a:solidFill>
            </a:endParaRPr>
          </a:p>
          <a:p>
            <a:pPr marL="0" lvl="0" indent="0" rtl="0">
              <a:spcBef>
                <a:spcPts val="0"/>
              </a:spcBef>
              <a:spcAft>
                <a:spcPts val="7200"/>
              </a:spcAft>
              <a:buNone/>
            </a:pPr>
            <a:endParaRPr sz="2500" dirty="0"/>
          </a:p>
        </p:txBody>
      </p:sp>
      <p:sp>
        <p:nvSpPr>
          <p:cNvPr id="55" name="Shape 55"/>
          <p:cNvSpPr/>
          <p:nvPr/>
        </p:nvSpPr>
        <p:spPr>
          <a:xfrm>
            <a:off x="8083200" y="386975"/>
            <a:ext cx="22138380" cy="399178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txBox="1">
            <a:spLocks noGrp="1"/>
          </p:cNvSpPr>
          <p:nvPr>
            <p:ph type="title"/>
          </p:nvPr>
        </p:nvSpPr>
        <p:spPr>
          <a:xfrm>
            <a:off x="4373488" y="615779"/>
            <a:ext cx="30548400" cy="2680200"/>
          </a:xfrm>
          <a:prstGeom prst="rect">
            <a:avLst/>
          </a:prstGeom>
          <a:noFill/>
        </p:spPr>
        <p:txBody>
          <a:bodyPr spcFirstLastPara="1" wrap="square" lIns="411750" tIns="411750" rIns="411750" bIns="411750" anchor="t" anchorCtr="0">
            <a:noAutofit/>
          </a:bodyPr>
          <a:lstStyle/>
          <a:p>
            <a:pPr marL="0" lvl="0" indent="0" algn="ctr">
              <a:spcBef>
                <a:spcPts val="0"/>
              </a:spcBef>
              <a:spcAft>
                <a:spcPts val="0"/>
              </a:spcAft>
              <a:buNone/>
            </a:pPr>
            <a:r>
              <a:rPr lang="en" sz="6800" b="1" dirty="0"/>
              <a:t>Snow and the Fire </a:t>
            </a:r>
            <a:r>
              <a:rPr lang="en" sz="6800" b="1" dirty="0" smtClean="0"/>
              <a:t>Cycle in Western Oregon</a:t>
            </a:r>
            <a:endParaRPr sz="6800" b="1" dirty="0"/>
          </a:p>
        </p:txBody>
      </p:sp>
      <p:sp>
        <p:nvSpPr>
          <p:cNvPr id="57" name="Shape 57"/>
          <p:cNvSpPr/>
          <p:nvPr/>
        </p:nvSpPr>
        <p:spPr>
          <a:xfrm rot="2192948">
            <a:off x="7568081" y="5450463"/>
            <a:ext cx="857413" cy="831673"/>
          </a:xfrm>
          <a:prstGeom prst="quadArrowCallout">
            <a:avLst>
              <a:gd name="adj1" fmla="val 18515"/>
              <a:gd name="adj2" fmla="val 18515"/>
              <a:gd name="adj3" fmla="val 18515"/>
              <a:gd name="adj4" fmla="val 4812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rot="-4421241">
            <a:off x="22029835" y="4757699"/>
            <a:ext cx="1009332" cy="930913"/>
          </a:xfrm>
          <a:prstGeom prst="quadArrowCallout">
            <a:avLst>
              <a:gd name="adj1" fmla="val 18515"/>
              <a:gd name="adj2" fmla="val 18515"/>
              <a:gd name="adj3" fmla="val 18515"/>
              <a:gd name="adj4" fmla="val 4812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rot="489603">
            <a:off x="26675791" y="5999296"/>
            <a:ext cx="811617" cy="1081958"/>
          </a:xfrm>
          <a:prstGeom prst="quadArrowCallout">
            <a:avLst>
              <a:gd name="adj1" fmla="val 18515"/>
              <a:gd name="adj2" fmla="val 18515"/>
              <a:gd name="adj3" fmla="val 18515"/>
              <a:gd name="adj4" fmla="val 4812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rot="490028">
            <a:off x="12026140" y="7547538"/>
            <a:ext cx="722225" cy="688581"/>
          </a:xfrm>
          <a:prstGeom prst="quadArrowCallout">
            <a:avLst>
              <a:gd name="adj1" fmla="val 18515"/>
              <a:gd name="adj2" fmla="val 18515"/>
              <a:gd name="adj3" fmla="val 18515"/>
              <a:gd name="adj4" fmla="val 4812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txBox="1"/>
          <p:nvPr/>
        </p:nvSpPr>
        <p:spPr>
          <a:xfrm>
            <a:off x="8398300" y="2109763"/>
            <a:ext cx="21508200" cy="1186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3000"/>
              <a:t>Walter Schoen, Earth and Physical Sciences Department, Western Oregon University, Monmouth, Oregon, 97361</a:t>
            </a:r>
            <a:br>
              <a:rPr lang="en" sz="3000"/>
            </a:br>
            <a:r>
              <a:rPr lang="en" sz="3000"/>
              <a:t>Email: wschoen14@mail.wou.edu</a:t>
            </a:r>
            <a:endParaRPr sz="3000"/>
          </a:p>
        </p:txBody>
      </p:sp>
      <p:sp>
        <p:nvSpPr>
          <p:cNvPr id="62" name="Shape 62"/>
          <p:cNvSpPr txBox="1">
            <a:spLocks noGrp="1"/>
          </p:cNvSpPr>
          <p:nvPr>
            <p:ph type="body" idx="1"/>
          </p:nvPr>
        </p:nvSpPr>
        <p:spPr>
          <a:xfrm>
            <a:off x="1207463" y="20432725"/>
            <a:ext cx="9443100" cy="3775500"/>
          </a:xfrm>
          <a:prstGeom prst="rect">
            <a:avLst/>
          </a:prstGeom>
        </p:spPr>
        <p:txBody>
          <a:bodyPr spcFirstLastPara="1" wrap="square" lIns="411750" tIns="411750" rIns="411750" bIns="411750" anchor="t" anchorCtr="0">
            <a:noAutofit/>
          </a:bodyPr>
          <a:lstStyle/>
          <a:p>
            <a:pPr marL="0" lvl="0" indent="0" algn="ctr" rtl="0">
              <a:spcBef>
                <a:spcPts val="0"/>
              </a:spcBef>
              <a:spcAft>
                <a:spcPts val="0"/>
              </a:spcAft>
              <a:buClr>
                <a:schemeClr val="dk1"/>
              </a:buClr>
              <a:buSzPts val="1100"/>
              <a:buFont typeface="Arial"/>
              <a:buNone/>
            </a:pPr>
            <a:r>
              <a:rPr lang="en" sz="5000" b="1">
                <a:solidFill>
                  <a:schemeClr val="dk1"/>
                </a:solidFill>
              </a:rPr>
              <a:t>Introduction</a:t>
            </a:r>
            <a:endParaRPr sz="5000" b="1">
              <a:solidFill>
                <a:schemeClr val="dk1"/>
              </a:solidFill>
            </a:endParaRPr>
          </a:p>
          <a:p>
            <a:pPr marL="0" lvl="0" indent="0" rtl="0">
              <a:spcBef>
                <a:spcPts val="0"/>
              </a:spcBef>
              <a:spcAft>
                <a:spcPts val="0"/>
              </a:spcAft>
              <a:buClr>
                <a:schemeClr val="dk1"/>
              </a:buClr>
              <a:buSzPts val="1100"/>
              <a:buFont typeface="Arial"/>
              <a:buNone/>
            </a:pPr>
            <a:r>
              <a:rPr lang="en" sz="4800">
                <a:solidFill>
                  <a:schemeClr val="dk1"/>
                </a:solidFill>
              </a:rPr>
              <a:t>	</a:t>
            </a:r>
            <a:r>
              <a:rPr lang="en" sz="2600">
                <a:solidFill>
                  <a:schemeClr val="dk1"/>
                </a:solidFill>
              </a:rPr>
              <a:t>The Oregon Cascades, where a deep snowpack occurs, is the site used to study because large scale forest fires have occured. Researchers used a variety of methods in order to connect burned areas with higher albedo rates. Evidence was found that shows that snow albedo is a major driver of ablation in both burned and unburned zones. The Albedo was found to strongly correlate to days since snowfall and surface debris concentrations (Gleason, 2016). Our study area (fig 1) which is at an elevation of 1450m contains both burned and unburned forested area and the border in between. Over a period of 3 years information was collected about the albedo in these two areas in association with surface debris measurements. </a:t>
            </a:r>
            <a:endParaRPr sz="2600"/>
          </a:p>
        </p:txBody>
      </p:sp>
      <p:sp>
        <p:nvSpPr>
          <p:cNvPr id="63" name="Shape 63"/>
          <p:cNvSpPr txBox="1">
            <a:spLocks noGrp="1"/>
          </p:cNvSpPr>
          <p:nvPr>
            <p:ph type="body" idx="1"/>
          </p:nvPr>
        </p:nvSpPr>
        <p:spPr>
          <a:xfrm>
            <a:off x="25739950" y="6784800"/>
            <a:ext cx="9443100" cy="7048200"/>
          </a:xfrm>
          <a:prstGeom prst="rect">
            <a:avLst/>
          </a:prstGeom>
        </p:spPr>
        <p:txBody>
          <a:bodyPr spcFirstLastPara="1" wrap="square" lIns="411750" tIns="411750" rIns="411750" bIns="411750" anchor="t" anchorCtr="0">
            <a:noAutofit/>
          </a:bodyPr>
          <a:lstStyle/>
          <a:p>
            <a:pPr marL="0" lvl="0" indent="0" rtl="0">
              <a:spcBef>
                <a:spcPts val="0"/>
              </a:spcBef>
              <a:spcAft>
                <a:spcPts val="7200"/>
              </a:spcAft>
              <a:buNone/>
            </a:pPr>
            <a:r>
              <a:rPr lang="en" sz="3000" dirty="0"/>
              <a:t>	</a:t>
            </a:r>
            <a:r>
              <a:rPr lang="en" sz="2600" dirty="0">
                <a:solidFill>
                  <a:srgbClr val="000000"/>
                </a:solidFill>
              </a:rPr>
              <a:t>Areas with snowpack are delicate environments that three years following a forest fire see higher melting. This melting was analysed, mapped, and modeled using many different methods to reveal that radiation in burned areas is more easily trapped. This albedo decay caused melting is caused by albedo decay in the snow caused by the dark ashy soil trapping solar radiation causing the snow to melt earlier in the year. Gleason (2016) suggested that the annual fire occurrence is increasing by a rate of around 7 large fires combined per year. This fire occurrence is predicted to worsen in coming years due to drought caused by early mountain snowpack melting. If multiple drought occurrence increase the likelihood for large fires we will see more fires and droughts in the days to come.</a:t>
            </a:r>
            <a:br>
              <a:rPr lang="en" sz="2600" dirty="0">
                <a:solidFill>
                  <a:srgbClr val="000000"/>
                </a:solidFill>
              </a:rPr>
            </a:br>
            <a:endParaRPr sz="2600" dirty="0">
              <a:solidFill>
                <a:srgbClr val="000000"/>
              </a:solidFill>
            </a:endParaRPr>
          </a:p>
        </p:txBody>
      </p:sp>
      <p:sp>
        <p:nvSpPr>
          <p:cNvPr id="64" name="Shape 64"/>
          <p:cNvSpPr txBox="1">
            <a:spLocks noGrp="1"/>
          </p:cNvSpPr>
          <p:nvPr>
            <p:ph type="body" idx="1"/>
          </p:nvPr>
        </p:nvSpPr>
        <p:spPr>
          <a:xfrm>
            <a:off x="25660559" y="24874175"/>
            <a:ext cx="9874279" cy="3835816"/>
          </a:xfrm>
          <a:prstGeom prst="rect">
            <a:avLst/>
          </a:prstGeom>
        </p:spPr>
        <p:txBody>
          <a:bodyPr spcFirstLastPara="1" wrap="square" lIns="411750" tIns="411750" rIns="411750" bIns="411750" anchor="t" anchorCtr="0">
            <a:noAutofit/>
          </a:bodyPr>
          <a:lstStyle/>
          <a:p>
            <a:pPr marL="457200" lvl="0" indent="-381000" rtl="0">
              <a:spcBef>
                <a:spcPts val="0"/>
              </a:spcBef>
              <a:spcAft>
                <a:spcPts val="0"/>
              </a:spcAft>
              <a:buClr>
                <a:srgbClr val="000000"/>
              </a:buClr>
              <a:buSzPts val="2400"/>
              <a:buChar char="●"/>
            </a:pPr>
            <a:r>
              <a:rPr lang="en" sz="2600" dirty="0">
                <a:solidFill>
                  <a:srgbClr val="000000"/>
                </a:solidFill>
              </a:rPr>
              <a:t>Dennison, Phillip E., 1984-2011, Large Wildfire Trends in the Western </a:t>
            </a:r>
            <a:r>
              <a:rPr lang="en" sz="2600" dirty="0" smtClean="0">
                <a:solidFill>
                  <a:srgbClr val="000000"/>
                </a:solidFill>
              </a:rPr>
              <a:t>United States</a:t>
            </a:r>
            <a:r>
              <a:rPr lang="en" sz="2600" dirty="0">
                <a:solidFill>
                  <a:srgbClr val="000000"/>
                </a:solidFill>
              </a:rPr>
              <a:t>, AGU Publications, 2928-2933</a:t>
            </a:r>
            <a:br>
              <a:rPr lang="en" sz="2600" dirty="0">
                <a:solidFill>
                  <a:srgbClr val="000000"/>
                </a:solidFill>
              </a:rPr>
            </a:br>
            <a:endParaRPr sz="2600" dirty="0">
              <a:solidFill>
                <a:srgbClr val="000000"/>
              </a:solidFill>
            </a:endParaRPr>
          </a:p>
          <a:p>
            <a:pPr marL="457200" lvl="0" indent="-381000" rtl="0">
              <a:spcBef>
                <a:spcPts val="0"/>
              </a:spcBef>
              <a:spcAft>
                <a:spcPts val="0"/>
              </a:spcAft>
              <a:buClr>
                <a:srgbClr val="000000"/>
              </a:buClr>
              <a:buSzPts val="2400"/>
              <a:buChar char="●"/>
            </a:pPr>
            <a:r>
              <a:rPr lang="en" sz="2600" dirty="0">
                <a:solidFill>
                  <a:srgbClr val="000000"/>
                </a:solidFill>
              </a:rPr>
              <a:t>Gleason, Kelly E., Nolin, Anne W., 2016, Charred forests accelerate snow albedo </a:t>
            </a:r>
            <a:r>
              <a:rPr lang="en" sz="2600" dirty="0" smtClean="0">
                <a:solidFill>
                  <a:srgbClr val="000000"/>
                </a:solidFill>
              </a:rPr>
              <a:t>decay:</a:t>
            </a:r>
            <a:r>
              <a:rPr lang="en" sz="2600" dirty="0">
                <a:solidFill>
                  <a:srgbClr val="000000"/>
                </a:solidFill>
              </a:rPr>
              <a:t> </a:t>
            </a:r>
            <a:r>
              <a:rPr lang="en" sz="2600" dirty="0" smtClean="0">
                <a:solidFill>
                  <a:srgbClr val="000000"/>
                </a:solidFill>
              </a:rPr>
              <a:t>parameterizing </a:t>
            </a:r>
            <a:r>
              <a:rPr lang="en" sz="2600" dirty="0">
                <a:solidFill>
                  <a:srgbClr val="000000"/>
                </a:solidFill>
              </a:rPr>
              <a:t>the post-fire radiative forcing on snow for three years following fire, Wiley Online Library, 3855-3870</a:t>
            </a:r>
            <a:r>
              <a:rPr lang="en" sz="2400" dirty="0">
                <a:solidFill>
                  <a:srgbClr val="000000"/>
                </a:solidFill>
              </a:rPr>
              <a:t/>
            </a:r>
            <a:br>
              <a:rPr lang="en" sz="2400" dirty="0">
                <a:solidFill>
                  <a:srgbClr val="000000"/>
                </a:solidFill>
              </a:rPr>
            </a:br>
            <a:endParaRPr sz="2400" dirty="0">
              <a:solidFill>
                <a:srgbClr val="000000"/>
              </a:solidFill>
            </a:endParaRPr>
          </a:p>
        </p:txBody>
      </p:sp>
      <p:sp>
        <p:nvSpPr>
          <p:cNvPr id="65" name="Shape 65"/>
          <p:cNvSpPr txBox="1">
            <a:spLocks noGrp="1"/>
          </p:cNvSpPr>
          <p:nvPr>
            <p:ph type="body" idx="1"/>
          </p:nvPr>
        </p:nvSpPr>
        <p:spPr>
          <a:xfrm>
            <a:off x="12880388" y="6661425"/>
            <a:ext cx="5756100" cy="3991800"/>
          </a:xfrm>
          <a:prstGeom prst="rect">
            <a:avLst/>
          </a:prstGeom>
        </p:spPr>
        <p:txBody>
          <a:bodyPr spcFirstLastPara="1" wrap="square" lIns="411750" tIns="411750" rIns="411750" bIns="411750" anchor="t" anchorCtr="0">
            <a:noAutofit/>
          </a:bodyPr>
          <a:lstStyle/>
          <a:p>
            <a:pPr marL="0" lvl="0" indent="0" rtl="0">
              <a:spcBef>
                <a:spcPts val="0"/>
              </a:spcBef>
              <a:spcAft>
                <a:spcPts val="0"/>
              </a:spcAft>
              <a:buClr>
                <a:schemeClr val="dk1"/>
              </a:buClr>
              <a:buSzPts val="1100"/>
              <a:buFont typeface="Arial"/>
              <a:buNone/>
            </a:pPr>
            <a:r>
              <a:rPr lang="en" sz="4800" b="1">
                <a:solidFill>
                  <a:schemeClr val="dk1"/>
                </a:solidFill>
              </a:rPr>
              <a:t>Research Methods</a:t>
            </a:r>
            <a:endParaRPr sz="4800" b="1">
              <a:solidFill>
                <a:schemeClr val="dk1"/>
              </a:solidFill>
            </a:endParaRPr>
          </a:p>
          <a:p>
            <a:pPr marL="0" lvl="0" indent="0" rtl="0">
              <a:spcBef>
                <a:spcPts val="0"/>
              </a:spcBef>
              <a:spcAft>
                <a:spcPts val="0"/>
              </a:spcAft>
              <a:buClr>
                <a:schemeClr val="dk1"/>
              </a:buClr>
              <a:buSzPts val="1100"/>
              <a:buFont typeface="Arial"/>
              <a:buNone/>
            </a:pPr>
            <a:r>
              <a:rPr lang="en" sz="4800">
                <a:solidFill>
                  <a:schemeClr val="dk1"/>
                </a:solidFill>
              </a:rPr>
              <a:t>	</a:t>
            </a:r>
            <a:endParaRPr sz="2500"/>
          </a:p>
        </p:txBody>
      </p:sp>
      <p:sp>
        <p:nvSpPr>
          <p:cNvPr id="66" name="Shape 66"/>
          <p:cNvSpPr txBox="1">
            <a:spLocks noGrp="1"/>
          </p:cNvSpPr>
          <p:nvPr>
            <p:ph type="body" idx="1"/>
          </p:nvPr>
        </p:nvSpPr>
        <p:spPr>
          <a:xfrm>
            <a:off x="19781350" y="16128775"/>
            <a:ext cx="5207100" cy="3991800"/>
          </a:xfrm>
          <a:prstGeom prst="rect">
            <a:avLst/>
          </a:prstGeom>
        </p:spPr>
        <p:txBody>
          <a:bodyPr spcFirstLastPara="1" wrap="square" lIns="411750" tIns="411750" rIns="411750" bIns="411750" anchor="t" anchorCtr="0">
            <a:noAutofit/>
          </a:bodyPr>
          <a:lstStyle/>
          <a:p>
            <a:pPr marL="0" lvl="0" indent="0" algn="ctr" rtl="0">
              <a:spcBef>
                <a:spcPts val="0"/>
              </a:spcBef>
              <a:spcAft>
                <a:spcPts val="0"/>
              </a:spcAft>
              <a:buClr>
                <a:schemeClr val="dk1"/>
              </a:buClr>
              <a:buSzPts val="1100"/>
              <a:buFont typeface="Arial"/>
              <a:buNone/>
            </a:pPr>
            <a:r>
              <a:rPr lang="en" sz="4800" b="1">
                <a:solidFill>
                  <a:schemeClr val="dk1"/>
                </a:solidFill>
              </a:rPr>
              <a:t>Fire Cycle </a:t>
            </a:r>
            <a:endParaRPr sz="4800" b="1"/>
          </a:p>
        </p:txBody>
      </p:sp>
      <p:pic>
        <p:nvPicPr>
          <p:cNvPr id="67" name="Shape 67"/>
          <p:cNvPicPr preferRelativeResize="0"/>
          <p:nvPr/>
        </p:nvPicPr>
        <p:blipFill>
          <a:blip r:embed="rId3">
            <a:alphaModFix/>
          </a:blip>
          <a:stretch>
            <a:fillRect/>
          </a:stretch>
        </p:blipFill>
        <p:spPr>
          <a:xfrm>
            <a:off x="25726713" y="14153725"/>
            <a:ext cx="9610725" cy="7124700"/>
          </a:xfrm>
          <a:prstGeom prst="rect">
            <a:avLst/>
          </a:prstGeom>
          <a:noFill/>
          <a:ln>
            <a:noFill/>
          </a:ln>
        </p:spPr>
      </p:pic>
      <p:pic>
        <p:nvPicPr>
          <p:cNvPr id="68" name="Shape 68"/>
          <p:cNvPicPr preferRelativeResize="0"/>
          <p:nvPr/>
        </p:nvPicPr>
        <p:blipFill>
          <a:blip r:embed="rId4">
            <a:alphaModFix/>
          </a:blip>
          <a:stretch>
            <a:fillRect/>
          </a:stretch>
        </p:blipFill>
        <p:spPr>
          <a:xfrm>
            <a:off x="17333324" y="5755025"/>
            <a:ext cx="7655153" cy="3991800"/>
          </a:xfrm>
          <a:prstGeom prst="rect">
            <a:avLst/>
          </a:prstGeom>
          <a:noFill/>
          <a:ln>
            <a:noFill/>
          </a:ln>
        </p:spPr>
      </p:pic>
      <p:pic>
        <p:nvPicPr>
          <p:cNvPr id="69" name="Shape 69"/>
          <p:cNvPicPr preferRelativeResize="0"/>
          <p:nvPr/>
        </p:nvPicPr>
        <p:blipFill rotWithShape="1">
          <a:blip r:embed="rId5">
            <a:alphaModFix/>
          </a:blip>
          <a:srcRect r="47126" b="16950"/>
          <a:stretch/>
        </p:blipFill>
        <p:spPr>
          <a:xfrm>
            <a:off x="11577350" y="14953825"/>
            <a:ext cx="8362178" cy="3775500"/>
          </a:xfrm>
          <a:prstGeom prst="rect">
            <a:avLst/>
          </a:prstGeom>
          <a:noFill/>
          <a:ln>
            <a:noFill/>
          </a:ln>
        </p:spPr>
      </p:pic>
      <p:pic>
        <p:nvPicPr>
          <p:cNvPr id="70" name="Shape 70"/>
          <p:cNvPicPr preferRelativeResize="0"/>
          <p:nvPr/>
        </p:nvPicPr>
        <p:blipFill>
          <a:blip r:embed="rId6">
            <a:alphaModFix/>
          </a:blip>
          <a:stretch>
            <a:fillRect/>
          </a:stretch>
        </p:blipFill>
        <p:spPr>
          <a:xfrm>
            <a:off x="1299762" y="15816613"/>
            <a:ext cx="9610726" cy="4616112"/>
          </a:xfrm>
          <a:prstGeom prst="rect">
            <a:avLst/>
          </a:prstGeom>
          <a:noFill/>
          <a:ln>
            <a:noFill/>
          </a:ln>
        </p:spPr>
      </p:pic>
      <p:pic>
        <p:nvPicPr>
          <p:cNvPr id="71" name="Shape 71"/>
          <p:cNvPicPr preferRelativeResize="0">
            <a:picLocks noChangeAspect="1"/>
          </p:cNvPicPr>
          <p:nvPr/>
        </p:nvPicPr>
        <p:blipFill>
          <a:blip r:embed="rId7">
            <a:alphaModFix/>
          </a:blip>
          <a:stretch>
            <a:fillRect/>
          </a:stretch>
        </p:blipFill>
        <p:spPr>
          <a:xfrm>
            <a:off x="12457156" y="22797165"/>
            <a:ext cx="10998559" cy="5912826"/>
          </a:xfrm>
          <a:prstGeom prst="rect">
            <a:avLst/>
          </a:prstGeom>
          <a:noFill/>
          <a:ln>
            <a:noFill/>
          </a:ln>
        </p:spPr>
      </p:pic>
      <p:sp>
        <p:nvSpPr>
          <p:cNvPr id="72" name="Shape 72"/>
          <p:cNvSpPr txBox="1"/>
          <p:nvPr/>
        </p:nvSpPr>
        <p:spPr>
          <a:xfrm>
            <a:off x="11581750" y="18883600"/>
            <a:ext cx="13518600" cy="3775500"/>
          </a:xfrm>
          <a:prstGeom prst="rect">
            <a:avLst/>
          </a:prstGeom>
          <a:noFill/>
          <a:ln>
            <a:noFill/>
          </a:ln>
        </p:spPr>
        <p:txBody>
          <a:bodyPr spcFirstLastPara="1" wrap="square" lIns="91425" tIns="91425" rIns="91425" bIns="91425" anchor="t" anchorCtr="0">
            <a:noAutofit/>
          </a:bodyPr>
          <a:lstStyle/>
          <a:p>
            <a:pPr marL="0" lvl="0" indent="0">
              <a:lnSpc>
                <a:spcPct val="114000"/>
              </a:lnSpc>
              <a:spcBef>
                <a:spcPts val="0"/>
              </a:spcBef>
              <a:spcAft>
                <a:spcPts val="0"/>
              </a:spcAft>
              <a:buNone/>
            </a:pPr>
            <a:r>
              <a:rPr lang="en" sz="2600" dirty="0"/>
              <a:t>A pattern can be drawn between forest fires, Albedo decay, and the increasing number of forest fires in America. Figure 3 shows forest fires in America are increasing by around 7 per year (Dennison, 1984-2011). When forest fires occur in mountain areas they increase the melting rate of snow. When snowpack melts early it is known that drought follows as the water from some rivers dry up. Droughts like these effect any surrounding forests that haven't been burned drying them up and increasing the probability that a forest fire can start and spread. A cyclical pattern can be seen as the fires cause snow to melt early, which cause drought, which dry out forests leading to more fires.</a:t>
            </a:r>
            <a:endParaRPr sz="2600" dirty="0"/>
          </a:p>
        </p:txBody>
      </p:sp>
      <p:sp>
        <p:nvSpPr>
          <p:cNvPr id="73" name="Shape 73"/>
          <p:cNvSpPr txBox="1"/>
          <p:nvPr/>
        </p:nvSpPr>
        <p:spPr>
          <a:xfrm>
            <a:off x="11581750" y="9724850"/>
            <a:ext cx="13406700" cy="5062526"/>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2600" dirty="0">
                <a:solidFill>
                  <a:schemeClr val="dk1"/>
                </a:solidFill>
              </a:rPr>
              <a:t>Researchers used a unique variety of tools in order to make field measurements. Measurements like these are necessary in order to characterize snow albedo decay and model its patterns. Tools like the Analytical Spectral Devices Full-Range Portable Field Spectroradiometer which allowed the researchers to measures up to 1 nanometer spectral resolution of light. The field was divided into 20 m sections along a 200 m transect through the area (Gleason, 2016). Each year many measurements were made during the times of accumulation and ablation of the snow. Along each course the snow depth and surface debris concentrations were recorded on a monthly basis and every 2 weeks during ablation and accumulation. 	Figure 2 shows a simplified version of their snowpack thickness results showing the pack diminishing from .3 to .1 in similar areas and Figure 3 looks closely at the accumulation and ablation data.</a:t>
            </a:r>
            <a:endParaRPr sz="2600" dirty="0">
              <a:solidFill>
                <a:schemeClr val="dk2"/>
              </a:solidFill>
            </a:endParaRPr>
          </a:p>
          <a:p>
            <a:pPr marL="0" lvl="0" indent="0">
              <a:spcBef>
                <a:spcPts val="0"/>
              </a:spcBef>
              <a:spcAft>
                <a:spcPts val="0"/>
              </a:spcAft>
              <a:buNone/>
            </a:pPr>
            <a:endParaRPr sz="2600" dirty="0"/>
          </a:p>
        </p:txBody>
      </p:sp>
      <p:sp>
        <p:nvSpPr>
          <p:cNvPr id="74" name="Shape 74"/>
          <p:cNvSpPr txBox="1"/>
          <p:nvPr/>
        </p:nvSpPr>
        <p:spPr>
          <a:xfrm>
            <a:off x="26091750" y="24527725"/>
            <a:ext cx="5004600" cy="84175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600" i="1" dirty="0" smtClean="0"/>
              <a:t>References </a:t>
            </a:r>
            <a:r>
              <a:rPr lang="en" sz="3600" i="1" dirty="0"/>
              <a:t>Cited</a:t>
            </a:r>
            <a:endParaRPr sz="3600" i="1" dirty="0"/>
          </a:p>
        </p:txBody>
      </p:sp>
      <p:sp>
        <p:nvSpPr>
          <p:cNvPr id="75" name="Shape 75"/>
          <p:cNvSpPr/>
          <p:nvPr/>
        </p:nvSpPr>
        <p:spPr>
          <a:xfrm rot="-2938288">
            <a:off x="10587902" y="22118244"/>
            <a:ext cx="811657" cy="1081711"/>
          </a:xfrm>
          <a:prstGeom prst="quadArrowCallout">
            <a:avLst>
              <a:gd name="adj1" fmla="val 18515"/>
              <a:gd name="adj2" fmla="val 18515"/>
              <a:gd name="adj3" fmla="val 18515"/>
              <a:gd name="adj4" fmla="val 4812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rot="730921">
            <a:off x="24165238" y="17567880"/>
            <a:ext cx="811779" cy="1081800"/>
          </a:xfrm>
          <a:prstGeom prst="quadArrowCallout">
            <a:avLst>
              <a:gd name="adj1" fmla="val 18515"/>
              <a:gd name="adj2" fmla="val 18515"/>
              <a:gd name="adj3" fmla="val 18515"/>
              <a:gd name="adj4" fmla="val 4812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rot="3960703">
            <a:off x="10070070" y="26323632"/>
            <a:ext cx="811708" cy="1081770"/>
          </a:xfrm>
          <a:prstGeom prst="quadArrowCallout">
            <a:avLst>
              <a:gd name="adj1" fmla="val 18515"/>
              <a:gd name="adj2" fmla="val 18515"/>
              <a:gd name="adj3" fmla="val 18515"/>
              <a:gd name="adj4" fmla="val 4812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txBox="1"/>
          <p:nvPr/>
        </p:nvSpPr>
        <p:spPr>
          <a:xfrm>
            <a:off x="27081600" y="5785125"/>
            <a:ext cx="6396600" cy="1178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4800" b="1"/>
              <a:t>Conclusion</a:t>
            </a:r>
            <a:endParaRPr sz="4800" b="1"/>
          </a:p>
        </p:txBody>
      </p:sp>
      <p:sp>
        <p:nvSpPr>
          <p:cNvPr id="82" name="Shape 82"/>
          <p:cNvSpPr txBox="1"/>
          <p:nvPr/>
        </p:nvSpPr>
        <p:spPr>
          <a:xfrm>
            <a:off x="33253525" y="21256250"/>
            <a:ext cx="1996200" cy="784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600" dirty="0" smtClean="0"/>
              <a:t>FIGURE 5.</a:t>
            </a:r>
            <a:endParaRPr sz="2600" dirty="0"/>
          </a:p>
        </p:txBody>
      </p:sp>
      <p:sp>
        <p:nvSpPr>
          <p:cNvPr id="83" name="Shape 83"/>
          <p:cNvSpPr txBox="1"/>
          <p:nvPr/>
        </p:nvSpPr>
        <p:spPr>
          <a:xfrm>
            <a:off x="9062625" y="20379250"/>
            <a:ext cx="1996200" cy="784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600" dirty="0" smtClean="0"/>
              <a:t>FIGURE 1</a:t>
            </a:r>
            <a:r>
              <a:rPr lang="en" sz="1800" dirty="0" smtClean="0"/>
              <a:t>.</a:t>
            </a:r>
            <a:endParaRPr sz="1800" dirty="0"/>
          </a:p>
        </p:txBody>
      </p:sp>
      <p:sp>
        <p:nvSpPr>
          <p:cNvPr id="84" name="Shape 84"/>
          <p:cNvSpPr txBox="1"/>
          <p:nvPr/>
        </p:nvSpPr>
        <p:spPr>
          <a:xfrm>
            <a:off x="15337125" y="9274200"/>
            <a:ext cx="1996200" cy="78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600" dirty="0" smtClean="0"/>
              <a:t>FIGURE 2.</a:t>
            </a:r>
            <a:endParaRPr sz="2600" dirty="0"/>
          </a:p>
        </p:txBody>
      </p:sp>
      <p:sp>
        <p:nvSpPr>
          <p:cNvPr id="85" name="Shape 85"/>
          <p:cNvSpPr txBox="1"/>
          <p:nvPr/>
        </p:nvSpPr>
        <p:spPr>
          <a:xfrm>
            <a:off x="19939525" y="18037525"/>
            <a:ext cx="1996200" cy="784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600" dirty="0" smtClean="0"/>
              <a:t>FIGURE 3</a:t>
            </a:r>
            <a:r>
              <a:rPr lang="en" sz="1800" dirty="0" smtClean="0"/>
              <a:t>.</a:t>
            </a:r>
            <a:endParaRPr sz="1800" dirty="0"/>
          </a:p>
        </p:txBody>
      </p:sp>
      <p:sp>
        <p:nvSpPr>
          <p:cNvPr id="86" name="Shape 86"/>
          <p:cNvSpPr txBox="1"/>
          <p:nvPr/>
        </p:nvSpPr>
        <p:spPr>
          <a:xfrm>
            <a:off x="18003605" y="28310696"/>
            <a:ext cx="1996200" cy="784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600" dirty="0" smtClean="0"/>
              <a:t>FIGURE 4.</a:t>
            </a:r>
            <a:endParaRPr sz="2600" dirty="0"/>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96140" y="1267549"/>
            <a:ext cx="6019647" cy="3118378"/>
          </a:xfrm>
          <a:prstGeom prst="rect">
            <a:avLst/>
          </a:prstGeom>
        </p:spPr>
      </p:pic>
      <p:pic>
        <p:nvPicPr>
          <p:cNvPr id="5" name="Picture 4"/>
          <p:cNvPicPr>
            <a:picLocks noChangeAspect="1"/>
          </p:cNvPicPr>
          <p:nvPr/>
        </p:nvPicPr>
        <p:blipFill>
          <a:blip r:embed="rId9"/>
          <a:stretch>
            <a:fillRect/>
          </a:stretch>
        </p:blipFill>
        <p:spPr>
          <a:xfrm>
            <a:off x="26670000" y="22223023"/>
            <a:ext cx="3717823" cy="2081981"/>
          </a:xfrm>
          <a:prstGeom prst="rect">
            <a:avLst/>
          </a:prstGeom>
          <a:ln w="25400">
            <a:solidFill>
              <a:schemeClr val="tx1"/>
            </a:solidFill>
          </a:ln>
        </p:spPr>
      </p:pic>
      <p:pic>
        <p:nvPicPr>
          <p:cNvPr id="7" name="Picture 6"/>
          <p:cNvPicPr>
            <a:picLocks noChangeAspect="1"/>
          </p:cNvPicPr>
          <p:nvPr/>
        </p:nvPicPr>
        <p:blipFill>
          <a:blip r:embed="rId10"/>
          <a:stretch>
            <a:fillRect/>
          </a:stretch>
        </p:blipFill>
        <p:spPr>
          <a:xfrm>
            <a:off x="31306546" y="22189296"/>
            <a:ext cx="3115004" cy="2072893"/>
          </a:xfrm>
          <a:prstGeom prst="rect">
            <a:avLst/>
          </a:prstGeom>
          <a:ln w="25400">
            <a:solidFill>
              <a:schemeClr val="tx1"/>
            </a:solidFill>
          </a:ln>
        </p:spPr>
      </p:pic>
      <p:pic>
        <p:nvPicPr>
          <p:cNvPr id="8" name="Picture 7"/>
          <p:cNvPicPr>
            <a:picLocks noChangeAspect="1"/>
          </p:cNvPicPr>
          <p:nvPr/>
        </p:nvPicPr>
        <p:blipFill>
          <a:blip r:embed="rId11"/>
          <a:stretch>
            <a:fillRect/>
          </a:stretch>
        </p:blipFill>
        <p:spPr>
          <a:xfrm>
            <a:off x="31249984" y="816184"/>
            <a:ext cx="3782127" cy="4894518"/>
          </a:xfrm>
          <a:prstGeom prst="rect">
            <a:avLst/>
          </a:prstGeom>
          <a:ln w="25400">
            <a:solidFill>
              <a:schemeClr val="tx1"/>
            </a:solid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502</Words>
  <Application>Microsoft Office PowerPoint</Application>
  <PresentationFormat>Custom</PresentationFormat>
  <Paragraphs>21</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Simple Light</vt:lpstr>
      <vt:lpstr>Snow and the Fire Cycle in Western Oregon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Snow and the Fire Cycle</dc:title>
  <dc:creator>Steve Taylor</dc:creator>
  <cp:lastModifiedBy>UCS</cp:lastModifiedBy>
  <cp:revision>7</cp:revision>
  <dcterms:modified xsi:type="dcterms:W3CDTF">2018-02-28T03:43:39Z</dcterms:modified>
</cp:coreProperties>
</file>