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 id="2147483650" r:id="rId2"/>
    <p:sldMasterId id="2147483651" r:id="rId3"/>
  </p:sldMasterIdLst>
  <p:notesMasterIdLst>
    <p:notesMasterId r:id="rId5"/>
  </p:notesMasterIdLst>
  <p:handoutMasterIdLst>
    <p:handoutMasterId r:id="rId6"/>
  </p:handoutMasterIdLst>
  <p:sldIdLst>
    <p:sldId id="256" r:id="rId4"/>
  </p:sldIdLst>
  <p:sldSz cx="36576000" cy="28346400"/>
  <p:notesSz cx="32104013" cy="43076813"/>
  <p:defaultTextStyle>
    <a:defPPr>
      <a:defRPr lang="en-US"/>
    </a:defPPr>
    <a:lvl1pPr algn="l" rtl="0" fontAlgn="base">
      <a:spcBef>
        <a:spcPct val="0"/>
      </a:spcBef>
      <a:spcAft>
        <a:spcPct val="0"/>
      </a:spcAft>
      <a:defRPr sz="2500" kern="1200">
        <a:solidFill>
          <a:schemeClr val="tx1"/>
        </a:solidFill>
        <a:latin typeface="Arial Narrow" panose="020B0606020202030204" pitchFamily="34" charset="0"/>
        <a:ea typeface="ＭＳ Ｐゴシック" panose="020B0600070205080204" pitchFamily="34" charset="-128"/>
        <a:cs typeface="+mn-cs"/>
      </a:defRPr>
    </a:lvl1pPr>
    <a:lvl2pPr marL="457200" algn="l" rtl="0" fontAlgn="base">
      <a:spcBef>
        <a:spcPct val="0"/>
      </a:spcBef>
      <a:spcAft>
        <a:spcPct val="0"/>
      </a:spcAft>
      <a:defRPr sz="2500" kern="1200">
        <a:solidFill>
          <a:schemeClr val="tx1"/>
        </a:solidFill>
        <a:latin typeface="Arial Narrow" panose="020B0606020202030204" pitchFamily="34" charset="0"/>
        <a:ea typeface="ＭＳ Ｐゴシック" panose="020B0600070205080204" pitchFamily="34" charset="-128"/>
        <a:cs typeface="+mn-cs"/>
      </a:defRPr>
    </a:lvl2pPr>
    <a:lvl3pPr marL="914400" algn="l" rtl="0" fontAlgn="base">
      <a:spcBef>
        <a:spcPct val="0"/>
      </a:spcBef>
      <a:spcAft>
        <a:spcPct val="0"/>
      </a:spcAft>
      <a:defRPr sz="2500" kern="1200">
        <a:solidFill>
          <a:schemeClr val="tx1"/>
        </a:solidFill>
        <a:latin typeface="Arial Narrow" panose="020B0606020202030204" pitchFamily="34" charset="0"/>
        <a:ea typeface="ＭＳ Ｐゴシック" panose="020B0600070205080204" pitchFamily="34" charset="-128"/>
        <a:cs typeface="+mn-cs"/>
      </a:defRPr>
    </a:lvl3pPr>
    <a:lvl4pPr marL="1371600" algn="l" rtl="0" fontAlgn="base">
      <a:spcBef>
        <a:spcPct val="0"/>
      </a:spcBef>
      <a:spcAft>
        <a:spcPct val="0"/>
      </a:spcAft>
      <a:defRPr sz="2500" kern="1200">
        <a:solidFill>
          <a:schemeClr val="tx1"/>
        </a:solidFill>
        <a:latin typeface="Arial Narrow" panose="020B0606020202030204" pitchFamily="34" charset="0"/>
        <a:ea typeface="ＭＳ Ｐゴシック" panose="020B0600070205080204" pitchFamily="34" charset="-128"/>
        <a:cs typeface="+mn-cs"/>
      </a:defRPr>
    </a:lvl4pPr>
    <a:lvl5pPr marL="1828800" algn="l" rtl="0" fontAlgn="base">
      <a:spcBef>
        <a:spcPct val="0"/>
      </a:spcBef>
      <a:spcAft>
        <a:spcPct val="0"/>
      </a:spcAft>
      <a:defRPr sz="2500" kern="1200">
        <a:solidFill>
          <a:schemeClr val="tx1"/>
        </a:solidFill>
        <a:latin typeface="Arial Narrow" panose="020B0606020202030204" pitchFamily="34" charset="0"/>
        <a:ea typeface="ＭＳ Ｐゴシック" panose="020B0600070205080204" pitchFamily="34" charset="-128"/>
        <a:cs typeface="+mn-cs"/>
      </a:defRPr>
    </a:lvl5pPr>
    <a:lvl6pPr marL="2286000" algn="l" defTabSz="914400" rtl="0" eaLnBrk="1" latinLnBrk="0" hangingPunct="1">
      <a:defRPr sz="2500" kern="1200">
        <a:solidFill>
          <a:schemeClr val="tx1"/>
        </a:solidFill>
        <a:latin typeface="Arial Narrow" panose="020B0606020202030204" pitchFamily="34" charset="0"/>
        <a:ea typeface="ＭＳ Ｐゴシック" panose="020B0600070205080204" pitchFamily="34" charset="-128"/>
        <a:cs typeface="+mn-cs"/>
      </a:defRPr>
    </a:lvl6pPr>
    <a:lvl7pPr marL="2743200" algn="l" defTabSz="914400" rtl="0" eaLnBrk="1" latinLnBrk="0" hangingPunct="1">
      <a:defRPr sz="2500" kern="1200">
        <a:solidFill>
          <a:schemeClr val="tx1"/>
        </a:solidFill>
        <a:latin typeface="Arial Narrow" panose="020B0606020202030204" pitchFamily="34" charset="0"/>
        <a:ea typeface="ＭＳ Ｐゴシック" panose="020B0600070205080204" pitchFamily="34" charset="-128"/>
        <a:cs typeface="+mn-cs"/>
      </a:defRPr>
    </a:lvl7pPr>
    <a:lvl8pPr marL="3200400" algn="l" defTabSz="914400" rtl="0" eaLnBrk="1" latinLnBrk="0" hangingPunct="1">
      <a:defRPr sz="2500" kern="1200">
        <a:solidFill>
          <a:schemeClr val="tx1"/>
        </a:solidFill>
        <a:latin typeface="Arial Narrow" panose="020B0606020202030204" pitchFamily="34" charset="0"/>
        <a:ea typeface="ＭＳ Ｐゴシック" panose="020B0600070205080204" pitchFamily="34" charset="-128"/>
        <a:cs typeface="+mn-cs"/>
      </a:defRPr>
    </a:lvl8pPr>
    <a:lvl9pPr marL="3657600" algn="l" defTabSz="914400" rtl="0" eaLnBrk="1" latinLnBrk="0" hangingPunct="1">
      <a:defRPr sz="2500" kern="1200">
        <a:solidFill>
          <a:schemeClr val="tx1"/>
        </a:solidFill>
        <a:latin typeface="Arial Narrow" panose="020B0606020202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059">
          <p15:clr>
            <a:srgbClr val="A4A3A4"/>
          </p15:clr>
        </p15:guide>
        <p15:guide id="2" orient="horz" pos="17468">
          <p15:clr>
            <a:srgbClr val="A4A3A4"/>
          </p15:clr>
        </p15:guide>
        <p15:guide id="3" pos="365">
          <p15:clr>
            <a:srgbClr val="A4A3A4"/>
          </p15:clr>
        </p15:guide>
        <p15:guide id="4" pos="5605">
          <p15:clr>
            <a:srgbClr val="A4A3A4"/>
          </p15:clr>
        </p15:guide>
        <p15:guide id="5" pos="6032">
          <p15:clr>
            <a:srgbClr val="A4A3A4"/>
          </p15:clr>
        </p15:guide>
        <p15:guide id="6" pos="11272">
          <p15:clr>
            <a:srgbClr val="A4A3A4"/>
          </p15:clr>
        </p15:guide>
        <p15:guide id="7" pos="11692">
          <p15:clr>
            <a:srgbClr val="A4A3A4"/>
          </p15:clr>
        </p15:guide>
        <p15:guide id="8" pos="16932">
          <p15:clr>
            <a:srgbClr val="A4A3A4"/>
          </p15:clr>
        </p15:guide>
        <p15:guide id="9" pos="17365">
          <p15:clr>
            <a:srgbClr val="A4A3A4"/>
          </p15:clr>
        </p15:guide>
        <p15:guide id="10" pos="22605">
          <p15:clr>
            <a:srgbClr val="A4A3A4"/>
          </p15:clr>
        </p15:guide>
      </p15:sldGuideLst>
    </p:ext>
    <p:ext uri="{2D200454-40CA-4A62-9FC3-DE9A4176ACB9}">
      <p15:notesGuideLst xmlns:p15="http://schemas.microsoft.com/office/powerpoint/2012/main">
        <p15:guide id="1" orient="horz" pos="13568" userDrawn="1">
          <p15:clr>
            <a:srgbClr val="A4A3A4"/>
          </p15:clr>
        </p15:guide>
        <p15:guide id="2" pos="1011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8002"/>
    <a:srgbClr val="3399FF"/>
    <a:srgbClr val="0066FF"/>
    <a:srgbClr val="FF9900"/>
    <a:srgbClr val="CC0000"/>
    <a:srgbClr val="993300"/>
    <a:srgbClr val="009900"/>
    <a:srgbClr val="FFFF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30" autoAdjust="0"/>
  </p:normalViewPr>
  <p:slideViewPr>
    <p:cSldViewPr snapToGrid="0" snapToObjects="1">
      <p:cViewPr varScale="1">
        <p:scale>
          <a:sx n="26" d="100"/>
          <a:sy n="26" d="100"/>
        </p:scale>
        <p:origin x="1308" y="42"/>
      </p:cViewPr>
      <p:guideLst>
        <p:guide orient="horz" pos="3059"/>
        <p:guide orient="horz" pos="17468"/>
        <p:guide pos="365"/>
        <p:guide pos="5605"/>
        <p:guide pos="6032"/>
        <p:guide pos="11272"/>
        <p:guide pos="11692"/>
        <p:guide pos="16932"/>
        <p:guide pos="17365"/>
        <p:guide pos="2260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2" d="100"/>
          <a:sy n="92" d="100"/>
        </p:scale>
        <p:origin x="-3712" y="-112"/>
      </p:cViewPr>
      <p:guideLst>
        <p:guide orient="horz" pos="13568"/>
        <p:guide pos="1011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1" y="0"/>
            <a:ext cx="13911739" cy="215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9542" tIns="214771" rIns="429542" bIns="214771" numCol="1" anchor="t" anchorCtr="0" compatLnSpc="1">
            <a:prstTxWarp prst="textNoShape">
              <a:avLst/>
            </a:prstTxWarp>
          </a:bodyPr>
          <a:lstStyle>
            <a:lvl1pPr defTabSz="4295173" eaLnBrk="0" hangingPunct="0">
              <a:defRPr sz="5600"/>
            </a:lvl1pPr>
          </a:lstStyle>
          <a:p>
            <a:endParaRPr lang="en-US" altLang="en-US"/>
          </a:p>
        </p:txBody>
      </p:sp>
      <p:sp>
        <p:nvSpPr>
          <p:cNvPr id="40963" name="Rectangle 3"/>
          <p:cNvSpPr>
            <a:spLocks noGrp="1" noChangeArrowheads="1"/>
          </p:cNvSpPr>
          <p:nvPr>
            <p:ph type="dt" sz="quarter" idx="1"/>
          </p:nvPr>
        </p:nvSpPr>
        <p:spPr bwMode="auto">
          <a:xfrm>
            <a:off x="18184869" y="0"/>
            <a:ext cx="13911739" cy="2155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9542" tIns="214771" rIns="429542" bIns="214771" numCol="1" anchor="t" anchorCtr="0" compatLnSpc="1">
            <a:prstTxWarp prst="textNoShape">
              <a:avLst/>
            </a:prstTxWarp>
          </a:bodyPr>
          <a:lstStyle>
            <a:lvl1pPr algn="r" defTabSz="4295173" eaLnBrk="0" hangingPunct="0">
              <a:defRPr sz="5600"/>
            </a:lvl1pPr>
          </a:lstStyle>
          <a:p>
            <a:fld id="{A81C6CF2-E8A0-410F-924C-79A2CB8D5066}" type="datetime1">
              <a:rPr lang="en-US" altLang="en-US"/>
              <a:pPr/>
              <a:t>2/27/2018</a:t>
            </a:fld>
            <a:endParaRPr lang="en-US" altLang="en-US"/>
          </a:p>
        </p:txBody>
      </p:sp>
      <p:sp>
        <p:nvSpPr>
          <p:cNvPr id="40964" name="Rectangle 4"/>
          <p:cNvSpPr>
            <a:spLocks noGrp="1" noChangeArrowheads="1"/>
          </p:cNvSpPr>
          <p:nvPr>
            <p:ph type="ftr" sz="quarter" idx="2"/>
          </p:nvPr>
        </p:nvSpPr>
        <p:spPr bwMode="auto">
          <a:xfrm>
            <a:off x="1" y="40915873"/>
            <a:ext cx="13911739" cy="215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9542" tIns="214771" rIns="429542" bIns="214771" numCol="1" anchor="b" anchorCtr="0" compatLnSpc="1">
            <a:prstTxWarp prst="textNoShape">
              <a:avLst/>
            </a:prstTxWarp>
          </a:bodyPr>
          <a:lstStyle>
            <a:lvl1pPr defTabSz="4295173" eaLnBrk="0" hangingPunct="0">
              <a:defRPr sz="5600"/>
            </a:lvl1pPr>
          </a:lstStyle>
          <a:p>
            <a:endParaRPr lang="en-US" altLang="en-US"/>
          </a:p>
        </p:txBody>
      </p:sp>
      <p:sp>
        <p:nvSpPr>
          <p:cNvPr id="40965" name="Rectangle 5"/>
          <p:cNvSpPr>
            <a:spLocks noGrp="1" noChangeArrowheads="1"/>
          </p:cNvSpPr>
          <p:nvPr>
            <p:ph type="sldNum" sz="quarter" idx="3"/>
          </p:nvPr>
        </p:nvSpPr>
        <p:spPr bwMode="auto">
          <a:xfrm>
            <a:off x="18184869" y="40915873"/>
            <a:ext cx="13911739" cy="2153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29542" tIns="214771" rIns="429542" bIns="214771" numCol="1" anchor="b" anchorCtr="0" compatLnSpc="1">
            <a:prstTxWarp prst="textNoShape">
              <a:avLst/>
            </a:prstTxWarp>
          </a:bodyPr>
          <a:lstStyle>
            <a:lvl1pPr algn="r" defTabSz="4295173" eaLnBrk="0" hangingPunct="0">
              <a:defRPr sz="5600"/>
            </a:lvl1pPr>
          </a:lstStyle>
          <a:p>
            <a:fld id="{315E1659-664D-4348-BD92-BE1115B2B9C2}" type="slidenum">
              <a:rPr lang="en-US" altLang="en-US"/>
              <a:pPr/>
              <a:t>‹#›</a:t>
            </a:fld>
            <a:endParaRPr lang="en-US" altLang="en-US"/>
          </a:p>
        </p:txBody>
      </p:sp>
    </p:spTree>
    <p:extLst>
      <p:ext uri="{BB962C8B-B14F-4D97-AF65-F5344CB8AC3E}">
        <p14:creationId xmlns:p14="http://schemas.microsoft.com/office/powerpoint/2010/main" val="38054557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1" y="0"/>
            <a:ext cx="13911739" cy="215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9542" tIns="214771" rIns="429542" bIns="214771" numCol="1" anchor="t" anchorCtr="0" compatLnSpc="1">
            <a:prstTxWarp prst="textNoShape">
              <a:avLst/>
            </a:prstTxWarp>
          </a:bodyPr>
          <a:lstStyle>
            <a:lvl1pPr defTabSz="4295173">
              <a:defRPr sz="5600">
                <a:latin typeface="Arial" panose="020B0604020202020204" pitchFamily="34" charset="0"/>
              </a:defRPr>
            </a:lvl1pPr>
          </a:lstStyle>
          <a:p>
            <a:endParaRPr lang="en-US" altLang="en-US"/>
          </a:p>
        </p:txBody>
      </p:sp>
      <p:sp>
        <p:nvSpPr>
          <p:cNvPr id="150531" name="Rectangle 3"/>
          <p:cNvSpPr>
            <a:spLocks noGrp="1" noChangeArrowheads="1"/>
          </p:cNvSpPr>
          <p:nvPr>
            <p:ph type="dt" idx="1"/>
          </p:nvPr>
        </p:nvSpPr>
        <p:spPr bwMode="auto">
          <a:xfrm>
            <a:off x="18184869" y="0"/>
            <a:ext cx="13911739" cy="2155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9542" tIns="214771" rIns="429542" bIns="214771" numCol="1" anchor="t" anchorCtr="0" compatLnSpc="1">
            <a:prstTxWarp prst="textNoShape">
              <a:avLst/>
            </a:prstTxWarp>
          </a:bodyPr>
          <a:lstStyle>
            <a:lvl1pPr algn="r" defTabSz="4295173">
              <a:defRPr sz="5600">
                <a:latin typeface="Arial" panose="020B0604020202020204" pitchFamily="34" charset="0"/>
              </a:defRPr>
            </a:lvl1pPr>
          </a:lstStyle>
          <a:p>
            <a:endParaRPr lang="en-US" altLang="en-US"/>
          </a:p>
        </p:txBody>
      </p:sp>
      <p:sp>
        <p:nvSpPr>
          <p:cNvPr id="37892" name="Rectangle 4"/>
          <p:cNvSpPr>
            <a:spLocks noGrp="1" noRot="1" noChangeAspect="1" noChangeArrowheads="1" noTextEdit="1"/>
          </p:cNvSpPr>
          <p:nvPr>
            <p:ph type="sldImg" idx="2"/>
          </p:nvPr>
        </p:nvSpPr>
        <p:spPr bwMode="auto">
          <a:xfrm>
            <a:off x="5630863" y="3230563"/>
            <a:ext cx="20842287" cy="161544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3" name="Rectangle 5"/>
          <p:cNvSpPr>
            <a:spLocks noGrp="1" noChangeArrowheads="1"/>
          </p:cNvSpPr>
          <p:nvPr>
            <p:ph type="body" sz="quarter" idx="3"/>
          </p:nvPr>
        </p:nvSpPr>
        <p:spPr bwMode="auto">
          <a:xfrm>
            <a:off x="3210402" y="20461827"/>
            <a:ext cx="25683210" cy="19384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9542" tIns="214771" rIns="429542" bIns="214771"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0534" name="Rectangle 6"/>
          <p:cNvSpPr>
            <a:spLocks noGrp="1" noChangeArrowheads="1"/>
          </p:cNvSpPr>
          <p:nvPr>
            <p:ph type="ftr" sz="quarter" idx="4"/>
          </p:nvPr>
        </p:nvSpPr>
        <p:spPr bwMode="auto">
          <a:xfrm>
            <a:off x="1" y="40915873"/>
            <a:ext cx="13911739" cy="215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9542" tIns="214771" rIns="429542" bIns="214771" numCol="1" anchor="b" anchorCtr="0" compatLnSpc="1">
            <a:prstTxWarp prst="textNoShape">
              <a:avLst/>
            </a:prstTxWarp>
          </a:bodyPr>
          <a:lstStyle>
            <a:lvl1pPr defTabSz="4295173">
              <a:defRPr sz="5600">
                <a:latin typeface="Arial" panose="020B0604020202020204" pitchFamily="34" charset="0"/>
              </a:defRPr>
            </a:lvl1pPr>
          </a:lstStyle>
          <a:p>
            <a:endParaRPr lang="en-US" altLang="en-US"/>
          </a:p>
        </p:txBody>
      </p:sp>
      <p:sp>
        <p:nvSpPr>
          <p:cNvPr id="150535" name="Rectangle 7"/>
          <p:cNvSpPr>
            <a:spLocks noGrp="1" noChangeArrowheads="1"/>
          </p:cNvSpPr>
          <p:nvPr>
            <p:ph type="sldNum" sz="quarter" idx="5"/>
          </p:nvPr>
        </p:nvSpPr>
        <p:spPr bwMode="auto">
          <a:xfrm>
            <a:off x="18184869" y="40915873"/>
            <a:ext cx="13911739" cy="2153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29542" tIns="214771" rIns="429542" bIns="214771" numCol="1" anchor="b" anchorCtr="0" compatLnSpc="1">
            <a:prstTxWarp prst="textNoShape">
              <a:avLst/>
            </a:prstTxWarp>
          </a:bodyPr>
          <a:lstStyle>
            <a:lvl1pPr algn="r" defTabSz="4295173">
              <a:defRPr sz="5600">
                <a:latin typeface="Arial" panose="020B0604020202020204" pitchFamily="34" charset="0"/>
              </a:defRPr>
            </a:lvl1pPr>
          </a:lstStyle>
          <a:p>
            <a:fld id="{D1E1F07E-5A26-4006-BD77-9E61A7306458}" type="slidenum">
              <a:rPr lang="en-US" altLang="en-US"/>
              <a:pPr/>
              <a:t>‹#›</a:t>
            </a:fld>
            <a:endParaRPr lang="en-US" altLang="en-US"/>
          </a:p>
        </p:txBody>
      </p:sp>
    </p:spTree>
    <p:extLst>
      <p:ext uri="{BB962C8B-B14F-4D97-AF65-F5344CB8AC3E}">
        <p14:creationId xmlns:p14="http://schemas.microsoft.com/office/powerpoint/2010/main" val="286288553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p:txBody>
          <a:bodyPr/>
          <a:lstStyle>
            <a:lvl1pPr defTabSz="4295173" eaLnBrk="0" hangingPunct="0">
              <a:defRPr sz="3400">
                <a:solidFill>
                  <a:schemeClr val="tx1"/>
                </a:solidFill>
                <a:latin typeface="Arial Narrow" panose="020B0606020202030204" pitchFamily="34" charset="0"/>
                <a:ea typeface="ＭＳ Ｐゴシック" panose="020B0600070205080204" pitchFamily="34" charset="-128"/>
              </a:defRPr>
            </a:lvl1pPr>
            <a:lvl2pPr eaLnBrk="0" hangingPunct="0">
              <a:defRPr sz="3400">
                <a:solidFill>
                  <a:schemeClr val="tx1"/>
                </a:solidFill>
                <a:latin typeface="Arial Narrow" panose="020B0606020202030204" pitchFamily="34" charset="0"/>
                <a:ea typeface="ＭＳ Ｐゴシック" panose="020B0600070205080204" pitchFamily="34" charset="-128"/>
              </a:defRPr>
            </a:lvl2pPr>
            <a:lvl3pPr marL="33125761" indent="-28830588" defTabSz="4295173" eaLnBrk="0" hangingPunct="0">
              <a:defRPr sz="3400">
                <a:solidFill>
                  <a:schemeClr val="tx1"/>
                </a:solidFill>
                <a:latin typeface="Arial Narrow" panose="020B0606020202030204" pitchFamily="34" charset="0"/>
                <a:ea typeface="ＭＳ Ｐゴシック" panose="020B0600070205080204" pitchFamily="34" charset="-128"/>
              </a:defRPr>
            </a:lvl3pPr>
            <a:lvl4pPr eaLnBrk="0" hangingPunct="0">
              <a:defRPr sz="3400">
                <a:solidFill>
                  <a:schemeClr val="tx1"/>
                </a:solidFill>
                <a:latin typeface="Arial Narrow" panose="020B0606020202030204" pitchFamily="34" charset="0"/>
                <a:ea typeface="ＭＳ Ｐゴシック" panose="020B0600070205080204" pitchFamily="34" charset="-128"/>
              </a:defRPr>
            </a:lvl4pPr>
            <a:lvl5pPr eaLnBrk="0" hangingPunct="0">
              <a:defRPr sz="3400">
                <a:solidFill>
                  <a:schemeClr val="tx1"/>
                </a:solidFill>
                <a:latin typeface="Arial Narrow" panose="020B0606020202030204" pitchFamily="34" charset="0"/>
                <a:ea typeface="ＭＳ Ｐゴシック" panose="020B0600070205080204" pitchFamily="34" charset="-128"/>
              </a:defRPr>
            </a:lvl5pPr>
            <a:lvl6pPr marL="548320" eaLnBrk="0" fontAlgn="base" hangingPunct="0">
              <a:spcBef>
                <a:spcPct val="0"/>
              </a:spcBef>
              <a:spcAft>
                <a:spcPct val="0"/>
              </a:spcAft>
              <a:defRPr sz="3400">
                <a:solidFill>
                  <a:schemeClr val="tx1"/>
                </a:solidFill>
                <a:latin typeface="Arial Narrow" panose="020B0606020202030204" pitchFamily="34" charset="0"/>
                <a:ea typeface="ＭＳ Ｐゴシック" panose="020B0600070205080204" pitchFamily="34" charset="-128"/>
              </a:defRPr>
            </a:lvl6pPr>
            <a:lvl7pPr marL="1096640" eaLnBrk="0" fontAlgn="base" hangingPunct="0">
              <a:spcBef>
                <a:spcPct val="0"/>
              </a:spcBef>
              <a:spcAft>
                <a:spcPct val="0"/>
              </a:spcAft>
              <a:defRPr sz="3400">
                <a:solidFill>
                  <a:schemeClr val="tx1"/>
                </a:solidFill>
                <a:latin typeface="Arial Narrow" panose="020B0606020202030204" pitchFamily="34" charset="0"/>
                <a:ea typeface="ＭＳ Ｐゴシック" panose="020B0600070205080204" pitchFamily="34" charset="-128"/>
              </a:defRPr>
            </a:lvl7pPr>
            <a:lvl8pPr marL="1644960" eaLnBrk="0" fontAlgn="base" hangingPunct="0">
              <a:spcBef>
                <a:spcPct val="0"/>
              </a:spcBef>
              <a:spcAft>
                <a:spcPct val="0"/>
              </a:spcAft>
              <a:defRPr sz="3400">
                <a:solidFill>
                  <a:schemeClr val="tx1"/>
                </a:solidFill>
                <a:latin typeface="Arial Narrow" panose="020B0606020202030204" pitchFamily="34" charset="0"/>
                <a:ea typeface="ＭＳ Ｐゴシック" panose="020B0600070205080204" pitchFamily="34" charset="-128"/>
              </a:defRPr>
            </a:lvl8pPr>
            <a:lvl9pPr marL="2193280" eaLnBrk="0" fontAlgn="base" hangingPunct="0">
              <a:spcBef>
                <a:spcPct val="0"/>
              </a:spcBef>
              <a:spcAft>
                <a:spcPct val="0"/>
              </a:spcAft>
              <a:defRPr sz="3400">
                <a:solidFill>
                  <a:schemeClr val="tx1"/>
                </a:solidFill>
                <a:latin typeface="Arial Narrow" panose="020B0606020202030204" pitchFamily="34" charset="0"/>
                <a:ea typeface="ＭＳ Ｐゴシック" panose="020B0600070205080204" pitchFamily="34" charset="-128"/>
              </a:defRPr>
            </a:lvl9pPr>
          </a:lstStyle>
          <a:p>
            <a:pPr eaLnBrk="1" hangingPunct="1"/>
            <a:fld id="{FC8D3853-F1AD-4A1A-91AB-979B13687E90}" type="slidenum">
              <a:rPr lang="en-US" altLang="en-US" sz="5600">
                <a:latin typeface="Arial" panose="020B0604020202020204" pitchFamily="34" charset="0"/>
              </a:rPr>
              <a:pPr eaLnBrk="1" hangingPunct="1"/>
              <a:t>1</a:t>
            </a:fld>
            <a:endParaRPr lang="en-US" altLang="en-US" sz="5600">
              <a:latin typeface="Arial" panose="020B0604020202020204" pitchFamily="34" charset="0"/>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p:txBody>
          <a:bodyPr/>
          <a:lstStyle/>
          <a:p>
            <a:pPr eaLnBrk="1" hangingPunct="1"/>
            <a:endParaRPr lang="en-US" altLang="en-US" dirty="0" smtClean="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928471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838" y="9658350"/>
            <a:ext cx="34197925" cy="66643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675" y="17618075"/>
            <a:ext cx="28162250" cy="79438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688514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494265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643388" y="1201738"/>
            <a:ext cx="9667875" cy="29211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6588" y="1201738"/>
            <a:ext cx="28854400" cy="29211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85815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838" y="9658350"/>
            <a:ext cx="34197925" cy="66643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675" y="17618075"/>
            <a:ext cx="28162250" cy="79438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859592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6626376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19978688"/>
            <a:ext cx="34197925" cy="61737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5" y="13177838"/>
            <a:ext cx="34197925" cy="6800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647554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6588" y="5326063"/>
            <a:ext cx="4494212" cy="2508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3200" y="5326063"/>
            <a:ext cx="4495800" cy="2508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409666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244600"/>
            <a:ext cx="36210875" cy="518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363" y="6959600"/>
            <a:ext cx="17776825"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1363" y="9859963"/>
            <a:ext cx="17776825"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7475" y="6959600"/>
            <a:ext cx="17784763"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437475" y="9859963"/>
            <a:ext cx="17784763"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87069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294618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97755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238250"/>
            <a:ext cx="13236575" cy="52673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730538" y="1238250"/>
            <a:ext cx="22491700" cy="26533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363" y="6505575"/>
            <a:ext cx="13236575" cy="2126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62127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0093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1763038"/>
            <a:ext cx="24139525" cy="25685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886700" y="2778125"/>
            <a:ext cx="24139525" cy="18653125"/>
          </a:xfrm>
        </p:spPr>
        <p:txBody>
          <a:bodyPr lIns="423775" tIns="423775" rIns="423775" bIns="423775"/>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886700" y="24331613"/>
            <a:ext cx="24139525" cy="364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69079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42970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643388" y="1201738"/>
            <a:ext cx="9667875" cy="29211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6588" y="1201738"/>
            <a:ext cx="28854400" cy="29211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94865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838" y="9658350"/>
            <a:ext cx="34197925" cy="6664325"/>
          </a:xfrm>
        </p:spPr>
        <p:txBody>
          <a:bodyPr/>
          <a:lstStyle/>
          <a:p>
            <a:r>
              <a:rPr lang="en-US" smtClean="0"/>
              <a:t>Click to edit Master title style</a:t>
            </a:r>
            <a:endParaRPr lang="en-US"/>
          </a:p>
        </p:txBody>
      </p:sp>
      <p:sp>
        <p:nvSpPr>
          <p:cNvPr id="3" name="Subtitle 2"/>
          <p:cNvSpPr>
            <a:spLocks noGrp="1"/>
          </p:cNvSpPr>
          <p:nvPr>
            <p:ph type="subTitle" idx="1"/>
          </p:nvPr>
        </p:nvSpPr>
        <p:spPr>
          <a:xfrm>
            <a:off x="6035675" y="17618075"/>
            <a:ext cx="28162250" cy="79438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1640825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23666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19978688"/>
            <a:ext cx="34197925" cy="61737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5" y="13177838"/>
            <a:ext cx="34197925" cy="6800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9542558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6588" y="5326063"/>
            <a:ext cx="19261137" cy="2508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050125" y="5326063"/>
            <a:ext cx="19261138" cy="2508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49016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244600"/>
            <a:ext cx="36210875" cy="518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363" y="6959600"/>
            <a:ext cx="17776825"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1363" y="9859963"/>
            <a:ext cx="17776825"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7475" y="6959600"/>
            <a:ext cx="17784763"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437475" y="9859963"/>
            <a:ext cx="17784763"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8457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943297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85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178175" y="19978688"/>
            <a:ext cx="34197925" cy="6173787"/>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178175" y="13177838"/>
            <a:ext cx="34197925" cy="680085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5322471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238250"/>
            <a:ext cx="13236575" cy="52673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730538" y="1238250"/>
            <a:ext cx="22491700" cy="26533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363" y="6505575"/>
            <a:ext cx="13236575" cy="2126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439070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1763038"/>
            <a:ext cx="24139525" cy="25685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886700" y="2778125"/>
            <a:ext cx="24139525" cy="18653125"/>
          </a:xfrm>
        </p:spPr>
        <p:txBody>
          <a:bodyPr lIns="423775" tIns="423775" rIns="423775" bIns="423775"/>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886700" y="24331613"/>
            <a:ext cx="24139525" cy="364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217704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564655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643388" y="1201738"/>
            <a:ext cx="9667875" cy="292115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36588" y="1201738"/>
            <a:ext cx="28854400" cy="292115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6769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36588" y="5326063"/>
            <a:ext cx="4494212" cy="2508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83200" y="5326063"/>
            <a:ext cx="4495800" cy="250872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7442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244600"/>
            <a:ext cx="36210875" cy="518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11363" y="6959600"/>
            <a:ext cx="17776825"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11363" y="9859963"/>
            <a:ext cx="17776825"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437475" y="6959600"/>
            <a:ext cx="17784763" cy="29003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437475" y="9859963"/>
            <a:ext cx="17784763" cy="17911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38155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7757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97255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363" y="1238250"/>
            <a:ext cx="13236575" cy="52673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5730538" y="1238250"/>
            <a:ext cx="22491700" cy="265334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11363" y="6505575"/>
            <a:ext cx="13236575" cy="212661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39059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86700" y="21763038"/>
            <a:ext cx="24139525" cy="25685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7886700" y="2778125"/>
            <a:ext cx="24139525" cy="18653125"/>
          </a:xfrm>
        </p:spPr>
        <p:txBody>
          <a:bodyPr lIns="423775" tIns="423775" rIns="423775" bIns="423775"/>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7886700" y="24331613"/>
            <a:ext cx="24139525" cy="36496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2786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6052" name="Rectangle 36"/>
          <p:cNvSpPr>
            <a:spLocks noChangeArrowheads="1"/>
          </p:cNvSpPr>
          <p:nvPr userDrawn="1"/>
        </p:nvSpPr>
        <p:spPr bwMode="auto">
          <a:xfrm>
            <a:off x="0" y="0"/>
            <a:ext cx="36576000" cy="4133850"/>
          </a:xfrm>
          <a:prstGeom prst="rect">
            <a:avLst/>
          </a:prstGeom>
          <a:solidFill>
            <a:schemeClr val="accent1"/>
          </a:solidFill>
          <a:ln w="9525">
            <a:solidFill>
              <a:schemeClr val="tx1"/>
            </a:solidFill>
            <a:miter lim="800000"/>
            <a:headEnd/>
            <a:tailEnd/>
          </a:ln>
        </p:spPr>
        <p:txBody>
          <a:bodyPr wrap="none" lIns="83219" tIns="41610" rIns="83219" bIns="41610" anchor="ctr"/>
          <a:lstStyle>
            <a:lvl1pPr defTabSz="83185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83185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83185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sz="2500"/>
          </a:p>
        </p:txBody>
      </p:sp>
      <p:sp>
        <p:nvSpPr>
          <p:cNvPr id="86049" name="Rectangle 33"/>
          <p:cNvSpPr>
            <a:spLocks noChangeArrowheads="1"/>
          </p:cNvSpPr>
          <p:nvPr userDrawn="1"/>
        </p:nvSpPr>
        <p:spPr bwMode="auto">
          <a:xfrm>
            <a:off x="579438" y="4856163"/>
            <a:ext cx="8310562" cy="22874287"/>
          </a:xfrm>
          <a:prstGeom prst="rect">
            <a:avLst/>
          </a:prstGeom>
          <a:solidFill>
            <a:schemeClr val="accent1"/>
          </a:solidFill>
          <a:ln w="9525">
            <a:solidFill>
              <a:schemeClr val="tx1"/>
            </a:solidFill>
            <a:miter lim="800000"/>
            <a:headEnd/>
            <a:tailEnd/>
          </a:ln>
        </p:spPr>
        <p:txBody>
          <a:bodyPr wrap="none" lIns="83219" tIns="41610" rIns="83219" bIns="41610" anchor="ctr"/>
          <a:lstStyle>
            <a:lvl1pPr defTabSz="83185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83185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83185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sz="2500"/>
          </a:p>
        </p:txBody>
      </p:sp>
      <p:sp>
        <p:nvSpPr>
          <p:cNvPr id="86025" name="Rectangle 9"/>
          <p:cNvSpPr>
            <a:spLocks noChangeArrowheads="1"/>
          </p:cNvSpPr>
          <p:nvPr userDrawn="1"/>
        </p:nvSpPr>
        <p:spPr bwMode="auto">
          <a:xfrm>
            <a:off x="0" y="4133850"/>
            <a:ext cx="36576000" cy="111125"/>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3219" tIns="41610" rIns="83219" bIns="41610" anchor="ctr"/>
          <a:lstStyle>
            <a:lvl1pPr defTabSz="83185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83185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83185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sz="2500"/>
          </a:p>
        </p:txBody>
      </p:sp>
      <p:sp>
        <p:nvSpPr>
          <p:cNvPr id="1029" name="Rectangle 15"/>
          <p:cNvSpPr>
            <a:spLocks noGrp="1" noChangeArrowheads="1"/>
          </p:cNvSpPr>
          <p:nvPr>
            <p:ph type="title"/>
          </p:nvPr>
        </p:nvSpPr>
        <p:spPr bwMode="auto">
          <a:xfrm>
            <a:off x="801688" y="1095375"/>
            <a:ext cx="34936112"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122" tIns="38553" rIns="77122" bIns="38553" numCol="1" anchor="ctr" anchorCtr="0" compatLnSpc="1">
            <a:prstTxWarp prst="textNoShape">
              <a:avLst/>
            </a:prstTxWarp>
          </a:bodyPr>
          <a:lstStyle/>
          <a:p>
            <a:pPr lvl="0"/>
            <a:r>
              <a:rPr lang="en-US" altLang="en-US" smtClean="0"/>
              <a:t>Click to edit Master title style</a:t>
            </a:r>
          </a:p>
        </p:txBody>
      </p:sp>
      <p:sp>
        <p:nvSpPr>
          <p:cNvPr id="1030" name="Rectangle 16"/>
          <p:cNvSpPr>
            <a:spLocks noGrp="1" noChangeArrowheads="1"/>
          </p:cNvSpPr>
          <p:nvPr>
            <p:ph type="body" idx="1"/>
          </p:nvPr>
        </p:nvSpPr>
        <p:spPr bwMode="auto">
          <a:xfrm>
            <a:off x="579438" y="4856163"/>
            <a:ext cx="8310562" cy="2287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5675" tIns="385675" rIns="385675" bIns="385675"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86041" name="Rectangle 25"/>
          <p:cNvSpPr>
            <a:spLocks noChangeArrowheads="1"/>
          </p:cNvSpPr>
          <p:nvPr userDrawn="1"/>
        </p:nvSpPr>
        <p:spPr bwMode="auto">
          <a:xfrm>
            <a:off x="0" y="0"/>
            <a:ext cx="36576000" cy="283464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83219" tIns="41610" rIns="83219" bIns="41610" anchor="ctr"/>
          <a:lstStyle>
            <a:lvl1pPr defTabSz="83185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83185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83185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sz="2500"/>
          </a:p>
        </p:txBody>
      </p:sp>
      <p:sp>
        <p:nvSpPr>
          <p:cNvPr id="86048" name="Rectangle 32"/>
          <p:cNvSpPr>
            <a:spLocks noChangeArrowheads="1"/>
          </p:cNvSpPr>
          <p:nvPr userDrawn="1"/>
        </p:nvSpPr>
        <p:spPr bwMode="auto">
          <a:xfrm>
            <a:off x="9575800" y="4856163"/>
            <a:ext cx="8318500" cy="22874287"/>
          </a:xfrm>
          <a:prstGeom prst="rect">
            <a:avLst/>
          </a:prstGeom>
          <a:solidFill>
            <a:schemeClr val="accent1"/>
          </a:solidFill>
          <a:ln w="9525">
            <a:solidFill>
              <a:schemeClr val="tx1"/>
            </a:solidFill>
            <a:miter lim="800000"/>
            <a:headEnd/>
            <a:tailEnd/>
          </a:ln>
        </p:spPr>
        <p:txBody>
          <a:bodyPr wrap="none" lIns="83219" tIns="41610" rIns="83219" bIns="41610" anchor="ctr"/>
          <a:lstStyle>
            <a:lvl1pPr defTabSz="83185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83185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83185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sz="2500"/>
          </a:p>
        </p:txBody>
      </p:sp>
      <p:sp>
        <p:nvSpPr>
          <p:cNvPr id="86050" name="Rectangle 34"/>
          <p:cNvSpPr>
            <a:spLocks noChangeArrowheads="1"/>
          </p:cNvSpPr>
          <p:nvPr userDrawn="1"/>
        </p:nvSpPr>
        <p:spPr bwMode="auto">
          <a:xfrm>
            <a:off x="18561050" y="4856163"/>
            <a:ext cx="8318500" cy="22874287"/>
          </a:xfrm>
          <a:prstGeom prst="rect">
            <a:avLst/>
          </a:prstGeom>
          <a:solidFill>
            <a:schemeClr val="accent1"/>
          </a:solidFill>
          <a:ln w="9525">
            <a:solidFill>
              <a:schemeClr val="tx1"/>
            </a:solidFill>
            <a:miter lim="800000"/>
            <a:headEnd/>
            <a:tailEnd/>
          </a:ln>
        </p:spPr>
        <p:txBody>
          <a:bodyPr wrap="none" lIns="83219" tIns="41610" rIns="83219" bIns="41610" anchor="ctr"/>
          <a:lstStyle>
            <a:lvl1pPr defTabSz="83185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83185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83185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sz="2500"/>
          </a:p>
        </p:txBody>
      </p:sp>
      <p:sp>
        <p:nvSpPr>
          <p:cNvPr id="86051" name="Rectangle 35"/>
          <p:cNvSpPr>
            <a:spLocks noChangeArrowheads="1"/>
          </p:cNvSpPr>
          <p:nvPr userDrawn="1"/>
        </p:nvSpPr>
        <p:spPr bwMode="auto">
          <a:xfrm>
            <a:off x="27566938" y="4856163"/>
            <a:ext cx="8318500" cy="22874287"/>
          </a:xfrm>
          <a:prstGeom prst="rect">
            <a:avLst/>
          </a:prstGeom>
          <a:solidFill>
            <a:schemeClr val="accent1"/>
          </a:solidFill>
          <a:ln w="9525">
            <a:solidFill>
              <a:schemeClr val="tx1"/>
            </a:solidFill>
            <a:miter lim="800000"/>
            <a:headEnd/>
            <a:tailEnd/>
          </a:ln>
        </p:spPr>
        <p:txBody>
          <a:bodyPr wrap="none" lIns="83219" tIns="41610" rIns="83219" bIns="41610" anchor="ctr"/>
          <a:lstStyle>
            <a:lvl1pPr defTabSz="83185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83185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83185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sz="2500"/>
          </a:p>
        </p:txBody>
      </p:sp>
      <p:sp>
        <p:nvSpPr>
          <p:cNvPr id="86060" name="Rectangle 44"/>
          <p:cNvSpPr>
            <a:spLocks noChangeArrowheads="1"/>
          </p:cNvSpPr>
          <p:nvPr userDrawn="1"/>
        </p:nvSpPr>
        <p:spPr bwMode="auto">
          <a:xfrm>
            <a:off x="0" y="0"/>
            <a:ext cx="36576000" cy="28346400"/>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416096" tIns="416096" rIns="416096" bIns="416096" anchor="ctr">
            <a:spAutoFit/>
          </a:bodyPr>
          <a:lstStyle>
            <a:lvl1pPr defTabSz="83185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83185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83185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sz="2500"/>
          </a:p>
        </p:txBody>
      </p:sp>
    </p:spTree>
  </p:cSld>
  <p:clrMap bg1="lt1" tx1="dk1" bg2="lt2" tx2="dk2" accent1="accent1" accent2="accent2" accent3="accent3" accent4="accent4" accent5="accent5" accent6="accent6" hlink="hlink" folHlink="folHlink"/>
  <p:sldLayoutIdLst>
    <p:sldLayoutId id="2147483662" r:id="rId1"/>
    <p:sldLayoutId id="2147483661" r:id="rId2"/>
    <p:sldLayoutId id="2147483660" r:id="rId3"/>
    <p:sldLayoutId id="2147483659" r:id="rId4"/>
    <p:sldLayoutId id="2147483658" r:id="rId5"/>
    <p:sldLayoutId id="2147483657" r:id="rId6"/>
    <p:sldLayoutId id="2147483656" r:id="rId7"/>
    <p:sldLayoutId id="2147483655" r:id="rId8"/>
    <p:sldLayoutId id="2147483654" r:id="rId9"/>
    <p:sldLayoutId id="2147483653" r:id="rId10"/>
    <p:sldLayoutId id="2147483652" r:id="rId11"/>
  </p:sldLayoutIdLst>
  <p:txStyles>
    <p:titleStyle>
      <a:lvl1pPr algn="ctr" defTabSz="773113" rtl="0" eaLnBrk="0" fontAlgn="base" hangingPunct="0">
        <a:spcBef>
          <a:spcPct val="0"/>
        </a:spcBef>
        <a:spcAft>
          <a:spcPct val="0"/>
        </a:spcAft>
        <a:defRPr sz="7300">
          <a:solidFill>
            <a:schemeClr val="tx2"/>
          </a:solidFill>
          <a:latin typeface="+mj-lt"/>
          <a:ea typeface="ＭＳ Ｐゴシック" charset="-128"/>
          <a:cs typeface="ＭＳ Ｐゴシック" charset="-128"/>
        </a:defRPr>
      </a:lvl1pPr>
      <a:lvl2pPr algn="ctr" defTabSz="773113" rtl="0" eaLnBrk="0" fontAlgn="base" hangingPunct="0">
        <a:spcBef>
          <a:spcPct val="0"/>
        </a:spcBef>
        <a:spcAft>
          <a:spcPct val="0"/>
        </a:spcAft>
        <a:defRPr sz="7300">
          <a:solidFill>
            <a:schemeClr val="tx2"/>
          </a:solidFill>
          <a:latin typeface="Arial Black" charset="0"/>
          <a:ea typeface="ＭＳ Ｐゴシック" charset="-128"/>
          <a:cs typeface="ＭＳ Ｐゴシック" charset="-128"/>
        </a:defRPr>
      </a:lvl2pPr>
      <a:lvl3pPr algn="ctr" defTabSz="773113" rtl="0" eaLnBrk="0" fontAlgn="base" hangingPunct="0">
        <a:spcBef>
          <a:spcPct val="0"/>
        </a:spcBef>
        <a:spcAft>
          <a:spcPct val="0"/>
        </a:spcAft>
        <a:defRPr sz="7300">
          <a:solidFill>
            <a:schemeClr val="tx2"/>
          </a:solidFill>
          <a:latin typeface="Arial Black" charset="0"/>
          <a:ea typeface="ＭＳ Ｐゴシック" charset="-128"/>
          <a:cs typeface="ＭＳ Ｐゴシック" charset="-128"/>
        </a:defRPr>
      </a:lvl3pPr>
      <a:lvl4pPr algn="ctr" defTabSz="773113" rtl="0" eaLnBrk="0" fontAlgn="base" hangingPunct="0">
        <a:spcBef>
          <a:spcPct val="0"/>
        </a:spcBef>
        <a:spcAft>
          <a:spcPct val="0"/>
        </a:spcAft>
        <a:defRPr sz="7300">
          <a:solidFill>
            <a:schemeClr val="tx2"/>
          </a:solidFill>
          <a:latin typeface="Arial Black" charset="0"/>
          <a:ea typeface="ＭＳ Ｐゴシック" charset="-128"/>
          <a:cs typeface="ＭＳ Ｐゴシック" charset="-128"/>
        </a:defRPr>
      </a:lvl4pPr>
      <a:lvl5pPr algn="ctr" defTabSz="773113" rtl="0" eaLnBrk="0" fontAlgn="base" hangingPunct="0">
        <a:spcBef>
          <a:spcPct val="0"/>
        </a:spcBef>
        <a:spcAft>
          <a:spcPct val="0"/>
        </a:spcAft>
        <a:defRPr sz="7300">
          <a:solidFill>
            <a:schemeClr val="tx2"/>
          </a:solidFill>
          <a:latin typeface="Arial Black" charset="0"/>
          <a:ea typeface="ＭＳ Ｐゴシック" charset="-128"/>
          <a:cs typeface="ＭＳ Ｐゴシック" charset="-128"/>
        </a:defRPr>
      </a:lvl5pPr>
      <a:lvl6pPr marL="457200" algn="ctr" defTabSz="849313" rtl="0" fontAlgn="base">
        <a:spcBef>
          <a:spcPct val="0"/>
        </a:spcBef>
        <a:spcAft>
          <a:spcPct val="0"/>
        </a:spcAft>
        <a:defRPr sz="8000">
          <a:solidFill>
            <a:schemeClr val="tx2"/>
          </a:solidFill>
          <a:latin typeface="Arial Black" charset="0"/>
        </a:defRPr>
      </a:lvl6pPr>
      <a:lvl7pPr marL="914400" algn="ctr" defTabSz="849313" rtl="0" fontAlgn="base">
        <a:spcBef>
          <a:spcPct val="0"/>
        </a:spcBef>
        <a:spcAft>
          <a:spcPct val="0"/>
        </a:spcAft>
        <a:defRPr sz="8000">
          <a:solidFill>
            <a:schemeClr val="tx2"/>
          </a:solidFill>
          <a:latin typeface="Arial Black" charset="0"/>
        </a:defRPr>
      </a:lvl7pPr>
      <a:lvl8pPr marL="1371600" algn="ctr" defTabSz="849313" rtl="0" fontAlgn="base">
        <a:spcBef>
          <a:spcPct val="0"/>
        </a:spcBef>
        <a:spcAft>
          <a:spcPct val="0"/>
        </a:spcAft>
        <a:defRPr sz="8000">
          <a:solidFill>
            <a:schemeClr val="tx2"/>
          </a:solidFill>
          <a:latin typeface="Arial Black" charset="0"/>
        </a:defRPr>
      </a:lvl8pPr>
      <a:lvl9pPr marL="1828800" algn="ctr" defTabSz="849313" rtl="0" fontAlgn="base">
        <a:spcBef>
          <a:spcPct val="0"/>
        </a:spcBef>
        <a:spcAft>
          <a:spcPct val="0"/>
        </a:spcAft>
        <a:defRPr sz="8000">
          <a:solidFill>
            <a:schemeClr val="tx2"/>
          </a:solidFill>
          <a:latin typeface="Arial Black" charset="0"/>
        </a:defRPr>
      </a:lvl9pPr>
    </p:titleStyle>
    <p:bodyStyle>
      <a:lvl1pPr marL="290513" indent="-290513" algn="l" defTabSz="773113" rtl="0" eaLnBrk="0" fontAlgn="base" hangingPunct="0">
        <a:spcBef>
          <a:spcPct val="20000"/>
        </a:spcBef>
        <a:spcAft>
          <a:spcPct val="0"/>
        </a:spcAft>
        <a:buChar char="•"/>
        <a:defRPr sz="2500">
          <a:solidFill>
            <a:schemeClr val="tx1"/>
          </a:solidFill>
          <a:latin typeface="+mn-lt"/>
          <a:ea typeface="ＭＳ Ｐゴシック" charset="-128"/>
          <a:cs typeface="ＭＳ Ｐゴシック" charset="-128"/>
        </a:defRPr>
      </a:lvl1pPr>
      <a:lvl2pPr marL="625475" indent="-241300" algn="l" defTabSz="773113" rtl="0" eaLnBrk="0" fontAlgn="base" hangingPunct="0">
        <a:spcBef>
          <a:spcPct val="20000"/>
        </a:spcBef>
        <a:spcAft>
          <a:spcPct val="0"/>
        </a:spcAft>
        <a:buChar char="–"/>
        <a:defRPr sz="2500">
          <a:solidFill>
            <a:schemeClr val="tx1"/>
          </a:solidFill>
          <a:latin typeface="+mn-lt"/>
          <a:ea typeface="ＭＳ Ｐゴシック" charset="-128"/>
        </a:defRPr>
      </a:lvl2pPr>
      <a:lvl3pPr marL="965200" indent="-192088" algn="l" defTabSz="773113" rtl="0" eaLnBrk="0" fontAlgn="base" hangingPunct="0">
        <a:spcBef>
          <a:spcPct val="20000"/>
        </a:spcBef>
        <a:spcAft>
          <a:spcPct val="0"/>
        </a:spcAft>
        <a:buChar char="•"/>
        <a:defRPr sz="2000">
          <a:solidFill>
            <a:schemeClr val="tx1"/>
          </a:solidFill>
          <a:latin typeface="+mn-lt"/>
          <a:ea typeface="ＭＳ Ｐゴシック" charset="-128"/>
        </a:defRPr>
      </a:lvl3pPr>
      <a:lvl4pPr marL="1352550" indent="-193675" algn="l" defTabSz="773113" rtl="0" eaLnBrk="0" fontAlgn="base" hangingPunct="0">
        <a:spcBef>
          <a:spcPct val="20000"/>
        </a:spcBef>
        <a:spcAft>
          <a:spcPct val="0"/>
        </a:spcAft>
        <a:buChar char="–"/>
        <a:defRPr sz="1700">
          <a:solidFill>
            <a:schemeClr val="tx1"/>
          </a:solidFill>
          <a:latin typeface="+mn-lt"/>
          <a:ea typeface="ＭＳ Ｐゴシック" charset="-128"/>
        </a:defRPr>
      </a:lvl4pPr>
      <a:lvl5pPr marL="1736725" indent="-190500" algn="l" defTabSz="773113" rtl="0" eaLnBrk="0" fontAlgn="base" hangingPunct="0">
        <a:spcBef>
          <a:spcPct val="20000"/>
        </a:spcBef>
        <a:spcAft>
          <a:spcPct val="0"/>
        </a:spcAft>
        <a:buChar char="»"/>
        <a:defRPr sz="1700">
          <a:solidFill>
            <a:schemeClr val="tx1"/>
          </a:solidFill>
          <a:latin typeface="+mn-lt"/>
          <a:ea typeface="ＭＳ Ｐゴシック" charset="-128"/>
        </a:defRPr>
      </a:lvl5pPr>
      <a:lvl6pPr marL="2366963" indent="-211138" algn="l" defTabSz="849313" rtl="0" fontAlgn="base">
        <a:spcBef>
          <a:spcPct val="20000"/>
        </a:spcBef>
        <a:spcAft>
          <a:spcPct val="0"/>
        </a:spcAft>
        <a:buChar char="»"/>
        <a:defRPr>
          <a:solidFill>
            <a:schemeClr val="tx1"/>
          </a:solidFill>
          <a:latin typeface="+mn-lt"/>
          <a:ea typeface="ＭＳ Ｐゴシック" charset="-128"/>
        </a:defRPr>
      </a:lvl6pPr>
      <a:lvl7pPr marL="2824163" indent="-211138" algn="l" defTabSz="849313" rtl="0" fontAlgn="base">
        <a:spcBef>
          <a:spcPct val="20000"/>
        </a:spcBef>
        <a:spcAft>
          <a:spcPct val="0"/>
        </a:spcAft>
        <a:buChar char="»"/>
        <a:defRPr>
          <a:solidFill>
            <a:schemeClr val="tx1"/>
          </a:solidFill>
          <a:latin typeface="+mn-lt"/>
          <a:ea typeface="ＭＳ Ｐゴシック" charset="-128"/>
        </a:defRPr>
      </a:lvl7pPr>
      <a:lvl8pPr marL="3281363" indent="-211138" algn="l" defTabSz="849313" rtl="0" fontAlgn="base">
        <a:spcBef>
          <a:spcPct val="20000"/>
        </a:spcBef>
        <a:spcAft>
          <a:spcPct val="0"/>
        </a:spcAft>
        <a:buChar char="»"/>
        <a:defRPr>
          <a:solidFill>
            <a:schemeClr val="tx1"/>
          </a:solidFill>
          <a:latin typeface="+mn-lt"/>
          <a:ea typeface="ＭＳ Ｐゴシック" charset="-128"/>
        </a:defRPr>
      </a:lvl8pPr>
      <a:lvl9pPr marL="3738563" indent="-211138" algn="l" defTabSz="849313" rtl="0" fontAlgn="base">
        <a:spcBef>
          <a:spcPct val="20000"/>
        </a:spcBef>
        <a:spcAft>
          <a:spcPct val="0"/>
        </a:spcAft>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ChangeArrowheads="1"/>
          </p:cNvSpPr>
          <p:nvPr userDrawn="1"/>
        </p:nvSpPr>
        <p:spPr bwMode="auto">
          <a:xfrm>
            <a:off x="0" y="0"/>
            <a:ext cx="36576000" cy="4133850"/>
          </a:xfrm>
          <a:prstGeom prst="rect">
            <a:avLst/>
          </a:prstGeom>
          <a:solidFill>
            <a:schemeClr val="accent1"/>
          </a:solidFill>
          <a:ln w="9525">
            <a:solidFill>
              <a:schemeClr val="tx1"/>
            </a:solidFill>
            <a:miter lim="800000"/>
            <a:headEnd/>
            <a:tailEnd/>
          </a:ln>
        </p:spPr>
        <p:txBody>
          <a:bodyPr wrap="none" lIns="83219" tIns="41610" rIns="83219" bIns="41610" anchor="ctr"/>
          <a:lstStyle>
            <a:lvl1pPr defTabSz="83185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83185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83185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sz="2500"/>
          </a:p>
        </p:txBody>
      </p:sp>
      <p:sp>
        <p:nvSpPr>
          <p:cNvPr id="180227" name="Rectangle 3"/>
          <p:cNvSpPr>
            <a:spLocks noChangeArrowheads="1"/>
          </p:cNvSpPr>
          <p:nvPr userDrawn="1"/>
        </p:nvSpPr>
        <p:spPr bwMode="auto">
          <a:xfrm>
            <a:off x="647700" y="4856163"/>
            <a:ext cx="8312150" cy="22874287"/>
          </a:xfrm>
          <a:prstGeom prst="rect">
            <a:avLst/>
          </a:prstGeom>
          <a:solidFill>
            <a:schemeClr val="accent1"/>
          </a:solidFill>
          <a:ln w="9525">
            <a:solidFill>
              <a:schemeClr val="tx1"/>
            </a:solidFill>
            <a:miter lim="800000"/>
            <a:headEnd/>
            <a:tailEnd/>
          </a:ln>
        </p:spPr>
        <p:txBody>
          <a:bodyPr wrap="none" lIns="83219" tIns="41610" rIns="83219" bIns="41610" anchor="ctr"/>
          <a:lstStyle>
            <a:lvl1pPr defTabSz="83185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83185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83185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sz="2500"/>
          </a:p>
        </p:txBody>
      </p:sp>
      <p:sp>
        <p:nvSpPr>
          <p:cNvPr id="180228" name="Rectangle 4"/>
          <p:cNvSpPr>
            <a:spLocks noChangeArrowheads="1"/>
          </p:cNvSpPr>
          <p:nvPr userDrawn="1"/>
        </p:nvSpPr>
        <p:spPr bwMode="auto">
          <a:xfrm>
            <a:off x="0" y="4133850"/>
            <a:ext cx="36576000" cy="111125"/>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3219" tIns="41610" rIns="83219" bIns="41610" anchor="ctr"/>
          <a:lstStyle>
            <a:lvl1pPr defTabSz="83185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83185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83185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sz="2500"/>
          </a:p>
        </p:txBody>
      </p:sp>
      <p:sp>
        <p:nvSpPr>
          <p:cNvPr id="13317" name="Rectangle 6"/>
          <p:cNvSpPr>
            <a:spLocks noGrp="1" noChangeArrowheads="1"/>
          </p:cNvSpPr>
          <p:nvPr>
            <p:ph type="title"/>
          </p:nvPr>
        </p:nvSpPr>
        <p:spPr bwMode="auto">
          <a:xfrm>
            <a:off x="801688" y="1095375"/>
            <a:ext cx="34936112"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122" tIns="38553" rIns="77122" bIns="38553" numCol="1" anchor="ctr" anchorCtr="0" compatLnSpc="1">
            <a:prstTxWarp prst="textNoShape">
              <a:avLst/>
            </a:prstTxWarp>
          </a:bodyPr>
          <a:lstStyle/>
          <a:p>
            <a:pPr lvl="0"/>
            <a:r>
              <a:rPr lang="en-US" altLang="en-US" smtClean="0"/>
              <a:t>Click to edit Master title style</a:t>
            </a:r>
          </a:p>
        </p:txBody>
      </p:sp>
      <p:sp>
        <p:nvSpPr>
          <p:cNvPr id="13318" name="Rectangle 7"/>
          <p:cNvSpPr>
            <a:spLocks noGrp="1" noChangeArrowheads="1"/>
          </p:cNvSpPr>
          <p:nvPr>
            <p:ph type="body" idx="1"/>
          </p:nvPr>
        </p:nvSpPr>
        <p:spPr bwMode="auto">
          <a:xfrm>
            <a:off x="657225" y="4856163"/>
            <a:ext cx="8310563" cy="2287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5675" tIns="385675" rIns="385675" bIns="385675"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80233" name="Rectangle 9"/>
          <p:cNvSpPr>
            <a:spLocks noChangeArrowheads="1"/>
          </p:cNvSpPr>
          <p:nvPr userDrawn="1"/>
        </p:nvSpPr>
        <p:spPr bwMode="auto">
          <a:xfrm>
            <a:off x="9621838" y="4856163"/>
            <a:ext cx="17303750" cy="22874287"/>
          </a:xfrm>
          <a:prstGeom prst="rect">
            <a:avLst/>
          </a:prstGeom>
          <a:solidFill>
            <a:schemeClr val="accent1"/>
          </a:solidFill>
          <a:ln w="9525">
            <a:solidFill>
              <a:schemeClr val="tx1"/>
            </a:solidFill>
            <a:miter lim="800000"/>
            <a:headEnd/>
            <a:tailEnd/>
          </a:ln>
        </p:spPr>
        <p:txBody>
          <a:bodyPr wrap="none" lIns="83219" tIns="41610" rIns="83219" bIns="41610" anchor="ctr"/>
          <a:lstStyle>
            <a:lvl1pPr defTabSz="83185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83185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83185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sz="2500"/>
          </a:p>
        </p:txBody>
      </p:sp>
      <p:sp>
        <p:nvSpPr>
          <p:cNvPr id="180235" name="Rectangle 11"/>
          <p:cNvSpPr>
            <a:spLocks noChangeArrowheads="1"/>
          </p:cNvSpPr>
          <p:nvPr userDrawn="1"/>
        </p:nvSpPr>
        <p:spPr bwMode="auto">
          <a:xfrm>
            <a:off x="27589163" y="4856163"/>
            <a:ext cx="8318500" cy="22874287"/>
          </a:xfrm>
          <a:prstGeom prst="rect">
            <a:avLst/>
          </a:prstGeom>
          <a:solidFill>
            <a:schemeClr val="accent1"/>
          </a:solidFill>
          <a:ln w="9525">
            <a:solidFill>
              <a:schemeClr val="tx1"/>
            </a:solidFill>
            <a:miter lim="800000"/>
            <a:headEnd/>
            <a:tailEnd/>
          </a:ln>
        </p:spPr>
        <p:txBody>
          <a:bodyPr wrap="none" lIns="83219" tIns="41610" rIns="83219" bIns="41610" anchor="ctr"/>
          <a:lstStyle>
            <a:lvl1pPr defTabSz="83185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83185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83185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sz="2500"/>
          </a:p>
        </p:txBody>
      </p:sp>
      <p:sp>
        <p:nvSpPr>
          <p:cNvPr id="180232" name="Rectangle 8"/>
          <p:cNvSpPr>
            <a:spLocks noChangeArrowheads="1"/>
          </p:cNvSpPr>
          <p:nvPr userDrawn="1"/>
        </p:nvSpPr>
        <p:spPr bwMode="auto">
          <a:xfrm>
            <a:off x="0" y="0"/>
            <a:ext cx="36576000" cy="28346400"/>
          </a:xfrm>
          <a:prstGeom prst="rect">
            <a:avLst/>
          </a:prstGeom>
          <a:noFill/>
          <a:ln w="508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83219" tIns="41610" rIns="83219" bIns="41610" anchor="ctr"/>
          <a:lstStyle>
            <a:lvl1pPr defTabSz="83185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83185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83185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sz="2500"/>
          </a:p>
        </p:txBody>
      </p:sp>
    </p:spTree>
  </p:cSld>
  <p:clrMap bg1="lt1" tx1="dk1" bg2="lt2" tx2="dk2" accent1="accent1" accent2="accent2" accent3="accent3" accent4="accent4" accent5="accent5" accent6="accent6" hlink="hlink" folHlink="folHlink"/>
  <p:sldLayoutIdLst>
    <p:sldLayoutId id="2147483673" r:id="rId1"/>
    <p:sldLayoutId id="2147483672" r:id="rId2"/>
    <p:sldLayoutId id="2147483671" r:id="rId3"/>
    <p:sldLayoutId id="2147483670" r:id="rId4"/>
    <p:sldLayoutId id="2147483669" r:id="rId5"/>
    <p:sldLayoutId id="2147483668" r:id="rId6"/>
    <p:sldLayoutId id="2147483667" r:id="rId7"/>
    <p:sldLayoutId id="2147483666" r:id="rId8"/>
    <p:sldLayoutId id="2147483665" r:id="rId9"/>
    <p:sldLayoutId id="2147483664" r:id="rId10"/>
    <p:sldLayoutId id="2147483663" r:id="rId11"/>
  </p:sldLayoutIdLst>
  <p:txStyles>
    <p:titleStyle>
      <a:lvl1pPr algn="ctr" defTabSz="773113" rtl="0" eaLnBrk="0" fontAlgn="base" hangingPunct="0">
        <a:spcBef>
          <a:spcPct val="0"/>
        </a:spcBef>
        <a:spcAft>
          <a:spcPct val="0"/>
        </a:spcAft>
        <a:defRPr sz="7300">
          <a:solidFill>
            <a:schemeClr val="tx2"/>
          </a:solidFill>
          <a:latin typeface="+mj-lt"/>
          <a:ea typeface="ＭＳ Ｐゴシック" charset="-128"/>
          <a:cs typeface="ＭＳ Ｐゴシック" charset="-128"/>
        </a:defRPr>
      </a:lvl1pPr>
      <a:lvl2pPr algn="ctr" defTabSz="773113" rtl="0" eaLnBrk="0" fontAlgn="base" hangingPunct="0">
        <a:spcBef>
          <a:spcPct val="0"/>
        </a:spcBef>
        <a:spcAft>
          <a:spcPct val="0"/>
        </a:spcAft>
        <a:defRPr sz="7300">
          <a:solidFill>
            <a:schemeClr val="tx2"/>
          </a:solidFill>
          <a:latin typeface="Arial Black" charset="0"/>
          <a:ea typeface="ＭＳ Ｐゴシック" charset="-128"/>
          <a:cs typeface="ＭＳ Ｐゴシック" charset="-128"/>
        </a:defRPr>
      </a:lvl2pPr>
      <a:lvl3pPr algn="ctr" defTabSz="773113" rtl="0" eaLnBrk="0" fontAlgn="base" hangingPunct="0">
        <a:spcBef>
          <a:spcPct val="0"/>
        </a:spcBef>
        <a:spcAft>
          <a:spcPct val="0"/>
        </a:spcAft>
        <a:defRPr sz="7300">
          <a:solidFill>
            <a:schemeClr val="tx2"/>
          </a:solidFill>
          <a:latin typeface="Arial Black" charset="0"/>
          <a:ea typeface="ＭＳ Ｐゴシック" charset="-128"/>
          <a:cs typeface="ＭＳ Ｐゴシック" charset="-128"/>
        </a:defRPr>
      </a:lvl3pPr>
      <a:lvl4pPr algn="ctr" defTabSz="773113" rtl="0" eaLnBrk="0" fontAlgn="base" hangingPunct="0">
        <a:spcBef>
          <a:spcPct val="0"/>
        </a:spcBef>
        <a:spcAft>
          <a:spcPct val="0"/>
        </a:spcAft>
        <a:defRPr sz="7300">
          <a:solidFill>
            <a:schemeClr val="tx2"/>
          </a:solidFill>
          <a:latin typeface="Arial Black" charset="0"/>
          <a:ea typeface="ＭＳ Ｐゴシック" charset="-128"/>
          <a:cs typeface="ＭＳ Ｐゴシック" charset="-128"/>
        </a:defRPr>
      </a:lvl4pPr>
      <a:lvl5pPr algn="ctr" defTabSz="773113" rtl="0" eaLnBrk="0" fontAlgn="base" hangingPunct="0">
        <a:spcBef>
          <a:spcPct val="0"/>
        </a:spcBef>
        <a:spcAft>
          <a:spcPct val="0"/>
        </a:spcAft>
        <a:defRPr sz="7300">
          <a:solidFill>
            <a:schemeClr val="tx2"/>
          </a:solidFill>
          <a:latin typeface="Arial Black" charset="0"/>
          <a:ea typeface="ＭＳ Ｐゴシック" charset="-128"/>
          <a:cs typeface="ＭＳ Ｐゴシック" charset="-128"/>
        </a:defRPr>
      </a:lvl5pPr>
      <a:lvl6pPr marL="457200" algn="ctr" defTabSz="849313" rtl="0" fontAlgn="base">
        <a:spcBef>
          <a:spcPct val="0"/>
        </a:spcBef>
        <a:spcAft>
          <a:spcPct val="0"/>
        </a:spcAft>
        <a:defRPr sz="8000">
          <a:solidFill>
            <a:schemeClr val="tx2"/>
          </a:solidFill>
          <a:latin typeface="Arial Black" charset="0"/>
        </a:defRPr>
      </a:lvl6pPr>
      <a:lvl7pPr marL="914400" algn="ctr" defTabSz="849313" rtl="0" fontAlgn="base">
        <a:spcBef>
          <a:spcPct val="0"/>
        </a:spcBef>
        <a:spcAft>
          <a:spcPct val="0"/>
        </a:spcAft>
        <a:defRPr sz="8000">
          <a:solidFill>
            <a:schemeClr val="tx2"/>
          </a:solidFill>
          <a:latin typeface="Arial Black" charset="0"/>
        </a:defRPr>
      </a:lvl7pPr>
      <a:lvl8pPr marL="1371600" algn="ctr" defTabSz="849313" rtl="0" fontAlgn="base">
        <a:spcBef>
          <a:spcPct val="0"/>
        </a:spcBef>
        <a:spcAft>
          <a:spcPct val="0"/>
        </a:spcAft>
        <a:defRPr sz="8000">
          <a:solidFill>
            <a:schemeClr val="tx2"/>
          </a:solidFill>
          <a:latin typeface="Arial Black" charset="0"/>
        </a:defRPr>
      </a:lvl8pPr>
      <a:lvl9pPr marL="1828800" algn="ctr" defTabSz="849313" rtl="0" fontAlgn="base">
        <a:spcBef>
          <a:spcPct val="0"/>
        </a:spcBef>
        <a:spcAft>
          <a:spcPct val="0"/>
        </a:spcAft>
        <a:defRPr sz="8000">
          <a:solidFill>
            <a:schemeClr val="tx2"/>
          </a:solidFill>
          <a:latin typeface="Arial Black" charset="0"/>
        </a:defRPr>
      </a:lvl9pPr>
    </p:titleStyle>
    <p:bodyStyle>
      <a:lvl1pPr marL="290513" indent="-290513" algn="l" defTabSz="773113" rtl="0" eaLnBrk="0" fontAlgn="base" hangingPunct="0">
        <a:spcBef>
          <a:spcPct val="20000"/>
        </a:spcBef>
        <a:spcAft>
          <a:spcPct val="0"/>
        </a:spcAft>
        <a:buChar char="•"/>
        <a:defRPr sz="2500">
          <a:solidFill>
            <a:schemeClr val="tx1"/>
          </a:solidFill>
          <a:latin typeface="+mn-lt"/>
          <a:ea typeface="ＭＳ Ｐゴシック" charset="-128"/>
          <a:cs typeface="ＭＳ Ｐゴシック" charset="-128"/>
        </a:defRPr>
      </a:lvl1pPr>
      <a:lvl2pPr marL="625475" indent="-241300" algn="l" defTabSz="773113" rtl="0" eaLnBrk="0" fontAlgn="base" hangingPunct="0">
        <a:spcBef>
          <a:spcPct val="20000"/>
        </a:spcBef>
        <a:spcAft>
          <a:spcPct val="0"/>
        </a:spcAft>
        <a:buChar char="–"/>
        <a:defRPr sz="2500">
          <a:solidFill>
            <a:schemeClr val="tx1"/>
          </a:solidFill>
          <a:latin typeface="+mn-lt"/>
          <a:ea typeface="ＭＳ Ｐゴシック" charset="-128"/>
        </a:defRPr>
      </a:lvl2pPr>
      <a:lvl3pPr marL="965200" indent="-192088" algn="l" defTabSz="773113" rtl="0" eaLnBrk="0" fontAlgn="base" hangingPunct="0">
        <a:spcBef>
          <a:spcPct val="20000"/>
        </a:spcBef>
        <a:spcAft>
          <a:spcPct val="0"/>
        </a:spcAft>
        <a:buChar char="•"/>
        <a:defRPr sz="2000">
          <a:solidFill>
            <a:schemeClr val="tx1"/>
          </a:solidFill>
          <a:latin typeface="+mn-lt"/>
          <a:ea typeface="ＭＳ Ｐゴシック" charset="-128"/>
        </a:defRPr>
      </a:lvl3pPr>
      <a:lvl4pPr marL="1352550" indent="-193675" algn="l" defTabSz="773113" rtl="0" eaLnBrk="0" fontAlgn="base" hangingPunct="0">
        <a:spcBef>
          <a:spcPct val="20000"/>
        </a:spcBef>
        <a:spcAft>
          <a:spcPct val="0"/>
        </a:spcAft>
        <a:buChar char="–"/>
        <a:defRPr sz="1700">
          <a:solidFill>
            <a:schemeClr val="tx1"/>
          </a:solidFill>
          <a:latin typeface="+mn-lt"/>
          <a:ea typeface="ＭＳ Ｐゴシック" charset="-128"/>
        </a:defRPr>
      </a:lvl4pPr>
      <a:lvl5pPr marL="1736725" indent="-190500" algn="l" defTabSz="773113" rtl="0" eaLnBrk="0" fontAlgn="base" hangingPunct="0">
        <a:spcBef>
          <a:spcPct val="20000"/>
        </a:spcBef>
        <a:spcAft>
          <a:spcPct val="0"/>
        </a:spcAft>
        <a:buChar char="»"/>
        <a:defRPr sz="1700">
          <a:solidFill>
            <a:schemeClr val="tx1"/>
          </a:solidFill>
          <a:latin typeface="+mn-lt"/>
          <a:ea typeface="ＭＳ Ｐゴシック" charset="-128"/>
        </a:defRPr>
      </a:lvl5pPr>
      <a:lvl6pPr marL="2366963" indent="-211138" algn="l" defTabSz="849313" rtl="0" fontAlgn="base">
        <a:spcBef>
          <a:spcPct val="20000"/>
        </a:spcBef>
        <a:spcAft>
          <a:spcPct val="0"/>
        </a:spcAft>
        <a:buChar char="»"/>
        <a:defRPr>
          <a:solidFill>
            <a:schemeClr val="tx1"/>
          </a:solidFill>
          <a:latin typeface="+mn-lt"/>
          <a:ea typeface="ＭＳ Ｐゴシック" charset="-128"/>
        </a:defRPr>
      </a:lvl6pPr>
      <a:lvl7pPr marL="2824163" indent="-211138" algn="l" defTabSz="849313" rtl="0" fontAlgn="base">
        <a:spcBef>
          <a:spcPct val="20000"/>
        </a:spcBef>
        <a:spcAft>
          <a:spcPct val="0"/>
        </a:spcAft>
        <a:buChar char="»"/>
        <a:defRPr>
          <a:solidFill>
            <a:schemeClr val="tx1"/>
          </a:solidFill>
          <a:latin typeface="+mn-lt"/>
          <a:ea typeface="ＭＳ Ｐゴシック" charset="-128"/>
        </a:defRPr>
      </a:lvl7pPr>
      <a:lvl8pPr marL="3281363" indent="-211138" algn="l" defTabSz="849313" rtl="0" fontAlgn="base">
        <a:spcBef>
          <a:spcPct val="20000"/>
        </a:spcBef>
        <a:spcAft>
          <a:spcPct val="0"/>
        </a:spcAft>
        <a:buChar char="»"/>
        <a:defRPr>
          <a:solidFill>
            <a:schemeClr val="tx1"/>
          </a:solidFill>
          <a:latin typeface="+mn-lt"/>
          <a:ea typeface="ＭＳ Ｐゴシック" charset="-128"/>
        </a:defRPr>
      </a:lvl8pPr>
      <a:lvl9pPr marL="3738563" indent="-211138" algn="l" defTabSz="849313" rtl="0" fontAlgn="base">
        <a:spcBef>
          <a:spcPct val="20000"/>
        </a:spcBef>
        <a:spcAft>
          <a:spcPct val="0"/>
        </a:spcAft>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81250" name="Rectangle 2"/>
          <p:cNvSpPr>
            <a:spLocks noChangeArrowheads="1"/>
          </p:cNvSpPr>
          <p:nvPr userDrawn="1"/>
        </p:nvSpPr>
        <p:spPr bwMode="auto">
          <a:xfrm>
            <a:off x="0" y="0"/>
            <a:ext cx="36576000" cy="4133850"/>
          </a:xfrm>
          <a:prstGeom prst="rect">
            <a:avLst/>
          </a:prstGeom>
          <a:solidFill>
            <a:schemeClr val="accent1"/>
          </a:solidFill>
          <a:ln w="9525">
            <a:solidFill>
              <a:schemeClr val="tx1"/>
            </a:solidFill>
            <a:miter lim="800000"/>
            <a:headEnd/>
            <a:tailEnd/>
          </a:ln>
        </p:spPr>
        <p:txBody>
          <a:bodyPr wrap="none" lIns="83219" tIns="41610" rIns="83219" bIns="41610" anchor="ctr"/>
          <a:lstStyle>
            <a:lvl1pPr defTabSz="83185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83185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83185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sz="2500"/>
          </a:p>
        </p:txBody>
      </p:sp>
      <p:sp>
        <p:nvSpPr>
          <p:cNvPr id="181251" name="Rectangle 3"/>
          <p:cNvSpPr>
            <a:spLocks noChangeArrowheads="1"/>
          </p:cNvSpPr>
          <p:nvPr userDrawn="1"/>
        </p:nvSpPr>
        <p:spPr bwMode="auto">
          <a:xfrm>
            <a:off x="579438" y="4856163"/>
            <a:ext cx="35306000" cy="22874287"/>
          </a:xfrm>
          <a:prstGeom prst="rect">
            <a:avLst/>
          </a:prstGeom>
          <a:solidFill>
            <a:schemeClr val="accent1"/>
          </a:solidFill>
          <a:ln w="9525">
            <a:solidFill>
              <a:schemeClr val="tx1"/>
            </a:solidFill>
            <a:miter lim="800000"/>
            <a:headEnd/>
            <a:tailEnd/>
          </a:ln>
        </p:spPr>
        <p:txBody>
          <a:bodyPr wrap="none" lIns="83219" tIns="41610" rIns="83219" bIns="41610" anchor="ctr"/>
          <a:lstStyle>
            <a:lvl1pPr defTabSz="83185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83185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83185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sz="2500"/>
          </a:p>
        </p:txBody>
      </p:sp>
      <p:sp>
        <p:nvSpPr>
          <p:cNvPr id="181252" name="Rectangle 4"/>
          <p:cNvSpPr>
            <a:spLocks noChangeArrowheads="1"/>
          </p:cNvSpPr>
          <p:nvPr userDrawn="1"/>
        </p:nvSpPr>
        <p:spPr bwMode="auto">
          <a:xfrm>
            <a:off x="0" y="4133850"/>
            <a:ext cx="36576000" cy="111125"/>
          </a:xfrm>
          <a:prstGeom prst="rect">
            <a:avLst/>
          </a:prstGeom>
          <a:solidFill>
            <a:srgbClr val="66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83219" tIns="41610" rIns="83219" bIns="41610" anchor="ctr"/>
          <a:lstStyle>
            <a:lvl1pPr defTabSz="83185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83185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83185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sz="2500"/>
          </a:p>
        </p:txBody>
      </p:sp>
      <p:sp>
        <p:nvSpPr>
          <p:cNvPr id="181253" name="Text Box 5"/>
          <p:cNvSpPr txBox="1">
            <a:spLocks noChangeArrowheads="1"/>
          </p:cNvSpPr>
          <p:nvPr userDrawn="1"/>
        </p:nvSpPr>
        <p:spPr bwMode="auto">
          <a:xfrm>
            <a:off x="508000" y="27941588"/>
            <a:ext cx="2095500"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7122" tIns="38553" rIns="77122" bIns="38553">
            <a:spAutoFit/>
          </a:bodyPr>
          <a:lstStyle>
            <a:lvl1pPr defTabSz="773113"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773113"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773113"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a:lnSpc>
                <a:spcPct val="65000"/>
              </a:lnSpc>
              <a:spcBef>
                <a:spcPct val="50000"/>
              </a:spcBef>
            </a:pPr>
            <a:r>
              <a:rPr lang="en-US" altLang="en-US" sz="500" b="1">
                <a:solidFill>
                  <a:schemeClr val="bg2"/>
                </a:solidFill>
                <a:latin typeface="Arial" panose="020B0604020202020204" pitchFamily="34" charset="0"/>
              </a:rPr>
              <a:t>POSTER TEMPLATE BY:</a:t>
            </a:r>
          </a:p>
          <a:p>
            <a:pPr>
              <a:lnSpc>
                <a:spcPct val="65000"/>
              </a:lnSpc>
              <a:spcBef>
                <a:spcPct val="50000"/>
              </a:spcBef>
            </a:pPr>
            <a:r>
              <a:rPr lang="en-US" altLang="en-US" sz="800" b="1">
                <a:solidFill>
                  <a:schemeClr val="bg2"/>
                </a:solidFill>
                <a:latin typeface="Arial" panose="020B0604020202020204" pitchFamily="34" charset="0"/>
              </a:rPr>
              <a:t>www.PosterPresentations.com</a:t>
            </a:r>
          </a:p>
        </p:txBody>
      </p:sp>
      <p:sp>
        <p:nvSpPr>
          <p:cNvPr id="25606" name="Rectangle 6"/>
          <p:cNvSpPr>
            <a:spLocks noGrp="1" noChangeArrowheads="1"/>
          </p:cNvSpPr>
          <p:nvPr>
            <p:ph type="title"/>
          </p:nvPr>
        </p:nvSpPr>
        <p:spPr bwMode="auto">
          <a:xfrm>
            <a:off x="801688" y="1095375"/>
            <a:ext cx="34936112" cy="189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7122" tIns="38553" rIns="77122" bIns="38553" numCol="1" anchor="ctr" anchorCtr="0" compatLnSpc="1">
            <a:prstTxWarp prst="textNoShape">
              <a:avLst/>
            </a:prstTxWarp>
          </a:bodyPr>
          <a:lstStyle/>
          <a:p>
            <a:pPr lvl="0"/>
            <a:r>
              <a:rPr lang="en-US" altLang="en-US" smtClean="0"/>
              <a:t>Click to edit Master title style</a:t>
            </a:r>
          </a:p>
        </p:txBody>
      </p:sp>
      <p:sp>
        <p:nvSpPr>
          <p:cNvPr id="25607" name="Rectangle 7"/>
          <p:cNvSpPr>
            <a:spLocks noGrp="1" noChangeArrowheads="1"/>
          </p:cNvSpPr>
          <p:nvPr>
            <p:ph type="body" idx="1"/>
          </p:nvPr>
        </p:nvSpPr>
        <p:spPr bwMode="auto">
          <a:xfrm>
            <a:off x="579438" y="4856163"/>
            <a:ext cx="35158362" cy="2287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85675" tIns="385675" rIns="385675" bIns="385675" numCol="1" anchor="t" anchorCtr="0" compatLnSpc="1">
            <a:prstTxWarp prst="textNoShape">
              <a:avLst/>
            </a:prstTxWarp>
          </a:bodyPr>
          <a:lstStyle/>
          <a:p>
            <a:pPr lvl="0"/>
            <a:r>
              <a:rPr lang="en-US" altLang="en-US" smtClean="0"/>
              <a:t>Click to edit Master text styles</a:t>
            </a:r>
          </a:p>
          <a:p>
            <a:pPr lvl="1"/>
            <a:r>
              <a:rPr lang="en-US" altLang="en-US" smtClean="0"/>
              <a:t>Second level</a:t>
            </a:r>
          </a:p>
        </p:txBody>
      </p:sp>
      <p:sp>
        <p:nvSpPr>
          <p:cNvPr id="181256" name="Rectangle 8"/>
          <p:cNvSpPr>
            <a:spLocks noChangeArrowheads="1"/>
          </p:cNvSpPr>
          <p:nvPr userDrawn="1"/>
        </p:nvSpPr>
        <p:spPr bwMode="auto">
          <a:xfrm>
            <a:off x="0" y="0"/>
            <a:ext cx="36576000" cy="28346400"/>
          </a:xfrm>
          <a:prstGeom prst="rect">
            <a:avLst/>
          </a:prstGeom>
          <a:noFill/>
          <a:ln w="317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none" lIns="83219" tIns="41610" rIns="83219" bIns="41610" anchor="ctr"/>
          <a:lstStyle>
            <a:lvl1pPr defTabSz="83185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83185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83185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sz="2500"/>
          </a:p>
        </p:txBody>
      </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xStyles>
    <p:titleStyle>
      <a:lvl1pPr algn="ctr" defTabSz="773113" rtl="0" eaLnBrk="0" fontAlgn="base" hangingPunct="0">
        <a:spcBef>
          <a:spcPct val="0"/>
        </a:spcBef>
        <a:spcAft>
          <a:spcPct val="0"/>
        </a:spcAft>
        <a:defRPr sz="7300">
          <a:solidFill>
            <a:schemeClr val="tx2"/>
          </a:solidFill>
          <a:latin typeface="+mj-lt"/>
          <a:ea typeface="ＭＳ Ｐゴシック" charset="-128"/>
          <a:cs typeface="ＭＳ Ｐゴシック" charset="-128"/>
        </a:defRPr>
      </a:lvl1pPr>
      <a:lvl2pPr algn="ctr" defTabSz="773113" rtl="0" eaLnBrk="0" fontAlgn="base" hangingPunct="0">
        <a:spcBef>
          <a:spcPct val="0"/>
        </a:spcBef>
        <a:spcAft>
          <a:spcPct val="0"/>
        </a:spcAft>
        <a:defRPr sz="7300">
          <a:solidFill>
            <a:schemeClr val="tx2"/>
          </a:solidFill>
          <a:latin typeface="Arial Black" charset="0"/>
          <a:ea typeface="ＭＳ Ｐゴシック" charset="-128"/>
          <a:cs typeface="ＭＳ Ｐゴシック" charset="-128"/>
        </a:defRPr>
      </a:lvl2pPr>
      <a:lvl3pPr algn="ctr" defTabSz="773113" rtl="0" eaLnBrk="0" fontAlgn="base" hangingPunct="0">
        <a:spcBef>
          <a:spcPct val="0"/>
        </a:spcBef>
        <a:spcAft>
          <a:spcPct val="0"/>
        </a:spcAft>
        <a:defRPr sz="7300">
          <a:solidFill>
            <a:schemeClr val="tx2"/>
          </a:solidFill>
          <a:latin typeface="Arial Black" charset="0"/>
          <a:ea typeface="ＭＳ Ｐゴシック" charset="-128"/>
          <a:cs typeface="ＭＳ Ｐゴシック" charset="-128"/>
        </a:defRPr>
      </a:lvl3pPr>
      <a:lvl4pPr algn="ctr" defTabSz="773113" rtl="0" eaLnBrk="0" fontAlgn="base" hangingPunct="0">
        <a:spcBef>
          <a:spcPct val="0"/>
        </a:spcBef>
        <a:spcAft>
          <a:spcPct val="0"/>
        </a:spcAft>
        <a:defRPr sz="7300">
          <a:solidFill>
            <a:schemeClr val="tx2"/>
          </a:solidFill>
          <a:latin typeface="Arial Black" charset="0"/>
          <a:ea typeface="ＭＳ Ｐゴシック" charset="-128"/>
          <a:cs typeface="ＭＳ Ｐゴシック" charset="-128"/>
        </a:defRPr>
      </a:lvl4pPr>
      <a:lvl5pPr algn="ctr" defTabSz="773113" rtl="0" eaLnBrk="0" fontAlgn="base" hangingPunct="0">
        <a:spcBef>
          <a:spcPct val="0"/>
        </a:spcBef>
        <a:spcAft>
          <a:spcPct val="0"/>
        </a:spcAft>
        <a:defRPr sz="7300">
          <a:solidFill>
            <a:schemeClr val="tx2"/>
          </a:solidFill>
          <a:latin typeface="Arial Black" charset="0"/>
          <a:ea typeface="ＭＳ Ｐゴシック" charset="-128"/>
          <a:cs typeface="ＭＳ Ｐゴシック" charset="-128"/>
        </a:defRPr>
      </a:lvl5pPr>
      <a:lvl6pPr marL="457200" algn="ctr" defTabSz="849313" rtl="0" fontAlgn="base">
        <a:spcBef>
          <a:spcPct val="0"/>
        </a:spcBef>
        <a:spcAft>
          <a:spcPct val="0"/>
        </a:spcAft>
        <a:defRPr sz="8000">
          <a:solidFill>
            <a:schemeClr val="tx2"/>
          </a:solidFill>
          <a:latin typeface="Arial Black" charset="0"/>
        </a:defRPr>
      </a:lvl6pPr>
      <a:lvl7pPr marL="914400" algn="ctr" defTabSz="849313" rtl="0" fontAlgn="base">
        <a:spcBef>
          <a:spcPct val="0"/>
        </a:spcBef>
        <a:spcAft>
          <a:spcPct val="0"/>
        </a:spcAft>
        <a:defRPr sz="8000">
          <a:solidFill>
            <a:schemeClr val="tx2"/>
          </a:solidFill>
          <a:latin typeface="Arial Black" charset="0"/>
        </a:defRPr>
      </a:lvl7pPr>
      <a:lvl8pPr marL="1371600" algn="ctr" defTabSz="849313" rtl="0" fontAlgn="base">
        <a:spcBef>
          <a:spcPct val="0"/>
        </a:spcBef>
        <a:spcAft>
          <a:spcPct val="0"/>
        </a:spcAft>
        <a:defRPr sz="8000">
          <a:solidFill>
            <a:schemeClr val="tx2"/>
          </a:solidFill>
          <a:latin typeface="Arial Black" charset="0"/>
        </a:defRPr>
      </a:lvl8pPr>
      <a:lvl9pPr marL="1828800" algn="ctr" defTabSz="849313" rtl="0" fontAlgn="base">
        <a:spcBef>
          <a:spcPct val="0"/>
        </a:spcBef>
        <a:spcAft>
          <a:spcPct val="0"/>
        </a:spcAft>
        <a:defRPr sz="8000">
          <a:solidFill>
            <a:schemeClr val="tx2"/>
          </a:solidFill>
          <a:latin typeface="Arial Black" charset="0"/>
        </a:defRPr>
      </a:lvl9pPr>
    </p:titleStyle>
    <p:bodyStyle>
      <a:lvl1pPr marL="290513" indent="-290513" algn="l" defTabSz="773113" rtl="0" eaLnBrk="0" fontAlgn="base" hangingPunct="0">
        <a:spcBef>
          <a:spcPct val="20000"/>
        </a:spcBef>
        <a:spcAft>
          <a:spcPct val="0"/>
        </a:spcAft>
        <a:buChar char="•"/>
        <a:defRPr sz="2500">
          <a:solidFill>
            <a:schemeClr val="tx1"/>
          </a:solidFill>
          <a:latin typeface="+mn-lt"/>
          <a:ea typeface="ＭＳ Ｐゴシック" charset="-128"/>
          <a:cs typeface="ＭＳ Ｐゴシック" charset="-128"/>
        </a:defRPr>
      </a:lvl1pPr>
      <a:lvl2pPr marL="625475" indent="-241300" algn="l" defTabSz="773113" rtl="0" eaLnBrk="0" fontAlgn="base" hangingPunct="0">
        <a:spcBef>
          <a:spcPct val="20000"/>
        </a:spcBef>
        <a:spcAft>
          <a:spcPct val="0"/>
        </a:spcAft>
        <a:buChar char="–"/>
        <a:defRPr sz="2500">
          <a:solidFill>
            <a:schemeClr val="tx1"/>
          </a:solidFill>
          <a:latin typeface="+mn-lt"/>
          <a:ea typeface="ＭＳ Ｐゴシック" charset="-128"/>
        </a:defRPr>
      </a:lvl2pPr>
      <a:lvl3pPr marL="965200" indent="-192088" algn="l" defTabSz="773113" rtl="0" eaLnBrk="0" fontAlgn="base" hangingPunct="0">
        <a:spcBef>
          <a:spcPct val="20000"/>
        </a:spcBef>
        <a:spcAft>
          <a:spcPct val="0"/>
        </a:spcAft>
        <a:buChar char="•"/>
        <a:defRPr sz="2000">
          <a:solidFill>
            <a:schemeClr val="tx1"/>
          </a:solidFill>
          <a:latin typeface="+mn-lt"/>
          <a:ea typeface="ＭＳ Ｐゴシック" charset="-128"/>
        </a:defRPr>
      </a:lvl3pPr>
      <a:lvl4pPr marL="1352550" indent="-193675" algn="l" defTabSz="773113" rtl="0" eaLnBrk="0" fontAlgn="base" hangingPunct="0">
        <a:spcBef>
          <a:spcPct val="20000"/>
        </a:spcBef>
        <a:spcAft>
          <a:spcPct val="0"/>
        </a:spcAft>
        <a:buChar char="–"/>
        <a:defRPr sz="1700">
          <a:solidFill>
            <a:schemeClr val="tx1"/>
          </a:solidFill>
          <a:latin typeface="+mn-lt"/>
          <a:ea typeface="ＭＳ Ｐゴシック" charset="-128"/>
        </a:defRPr>
      </a:lvl4pPr>
      <a:lvl5pPr marL="1736725" indent="-190500" algn="l" defTabSz="773113" rtl="0" eaLnBrk="0" fontAlgn="base" hangingPunct="0">
        <a:spcBef>
          <a:spcPct val="20000"/>
        </a:spcBef>
        <a:spcAft>
          <a:spcPct val="0"/>
        </a:spcAft>
        <a:buChar char="»"/>
        <a:defRPr sz="1700">
          <a:solidFill>
            <a:schemeClr val="tx1"/>
          </a:solidFill>
          <a:latin typeface="+mn-lt"/>
          <a:ea typeface="ＭＳ Ｐゴシック" charset="-128"/>
        </a:defRPr>
      </a:lvl5pPr>
      <a:lvl6pPr marL="2366963" indent="-211138" algn="l" defTabSz="849313" rtl="0" fontAlgn="base">
        <a:spcBef>
          <a:spcPct val="20000"/>
        </a:spcBef>
        <a:spcAft>
          <a:spcPct val="0"/>
        </a:spcAft>
        <a:buChar char="»"/>
        <a:defRPr>
          <a:solidFill>
            <a:schemeClr val="tx1"/>
          </a:solidFill>
          <a:latin typeface="+mn-lt"/>
          <a:ea typeface="ＭＳ Ｐゴシック" charset="-128"/>
        </a:defRPr>
      </a:lvl6pPr>
      <a:lvl7pPr marL="2824163" indent="-211138" algn="l" defTabSz="849313" rtl="0" fontAlgn="base">
        <a:spcBef>
          <a:spcPct val="20000"/>
        </a:spcBef>
        <a:spcAft>
          <a:spcPct val="0"/>
        </a:spcAft>
        <a:buChar char="»"/>
        <a:defRPr>
          <a:solidFill>
            <a:schemeClr val="tx1"/>
          </a:solidFill>
          <a:latin typeface="+mn-lt"/>
          <a:ea typeface="ＭＳ Ｐゴシック" charset="-128"/>
        </a:defRPr>
      </a:lvl7pPr>
      <a:lvl8pPr marL="3281363" indent="-211138" algn="l" defTabSz="849313" rtl="0" fontAlgn="base">
        <a:spcBef>
          <a:spcPct val="20000"/>
        </a:spcBef>
        <a:spcAft>
          <a:spcPct val="0"/>
        </a:spcAft>
        <a:buChar char="»"/>
        <a:defRPr>
          <a:solidFill>
            <a:schemeClr val="tx1"/>
          </a:solidFill>
          <a:latin typeface="+mn-lt"/>
          <a:ea typeface="ＭＳ Ｐゴシック" charset="-128"/>
        </a:defRPr>
      </a:lvl8pPr>
      <a:lvl9pPr marL="3738563" indent="-211138" algn="l" defTabSz="849313" rtl="0" fontAlgn="base">
        <a:spcBef>
          <a:spcPct val="20000"/>
        </a:spcBef>
        <a:spcAft>
          <a:spcPct val="0"/>
        </a:spcAft>
        <a:buChar char="»"/>
        <a:defRPr>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tiff"/><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
          <p:cNvSpPr>
            <a:spLocks noChangeArrowheads="1"/>
          </p:cNvSpPr>
          <p:nvPr/>
        </p:nvSpPr>
        <p:spPr bwMode="auto">
          <a:xfrm>
            <a:off x="607767" y="3341207"/>
            <a:ext cx="32372173" cy="631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103" tIns="38545" rIns="77103" bIns="38545">
            <a:spAutoFit/>
          </a:bodyPr>
          <a:lstStyle>
            <a:lvl1pPr defTabSz="773113"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773113"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773113"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eaLnBrk="1" hangingPunct="1">
              <a:spcBef>
                <a:spcPct val="50000"/>
              </a:spcBef>
            </a:pPr>
            <a:r>
              <a:rPr lang="en-US" altLang="en-US" sz="3600" b="1" dirty="0" smtClean="0">
                <a:latin typeface="Times New Roman" panose="02020603050405020304" pitchFamily="18" charset="0"/>
                <a:cs typeface="Times New Roman" panose="02020603050405020304" pitchFamily="18" charset="0"/>
              </a:rPr>
              <a:t>Maddie Peterson, </a:t>
            </a:r>
            <a:r>
              <a:rPr lang="en-US" altLang="en-US" sz="3600" b="1" dirty="0">
                <a:latin typeface="Times New Roman" panose="02020603050405020304" pitchFamily="18" charset="0"/>
                <a:cs typeface="Times New Roman" panose="02020603050405020304" pitchFamily="18" charset="0"/>
              </a:rPr>
              <a:t>Earth and Physical Sciences </a:t>
            </a:r>
            <a:r>
              <a:rPr lang="en-US" altLang="en-US" sz="3600" b="1" dirty="0" smtClean="0">
                <a:latin typeface="Times New Roman" panose="02020603050405020304" pitchFamily="18" charset="0"/>
                <a:cs typeface="Times New Roman" panose="02020603050405020304" pitchFamily="18" charset="0"/>
              </a:rPr>
              <a:t>Dept</a:t>
            </a:r>
            <a:r>
              <a:rPr lang="en-US" altLang="en-US" sz="3600" b="1" dirty="0">
                <a:latin typeface="Times New Roman" panose="02020603050405020304" pitchFamily="18" charset="0"/>
                <a:cs typeface="Times New Roman" panose="02020603050405020304" pitchFamily="18" charset="0"/>
              </a:rPr>
              <a:t>.</a:t>
            </a:r>
            <a:r>
              <a:rPr lang="en-US" altLang="en-US" sz="3600" b="1" dirty="0" smtClean="0">
                <a:latin typeface="Times New Roman" panose="02020603050405020304" pitchFamily="18" charset="0"/>
                <a:cs typeface="Times New Roman" panose="02020603050405020304" pitchFamily="18" charset="0"/>
              </a:rPr>
              <a:t>, </a:t>
            </a:r>
            <a:r>
              <a:rPr lang="en-US" altLang="en-US" sz="3600" b="1" dirty="0">
                <a:latin typeface="Times New Roman" panose="02020603050405020304" pitchFamily="18" charset="0"/>
                <a:cs typeface="Times New Roman" panose="02020603050405020304" pitchFamily="18" charset="0"/>
              </a:rPr>
              <a:t>Western Oregon University, Monmouth, Oregon, </a:t>
            </a:r>
            <a:r>
              <a:rPr lang="en-US" altLang="en-US" sz="3600" b="1" dirty="0" smtClean="0">
                <a:latin typeface="Times New Roman" panose="02020603050405020304" pitchFamily="18" charset="0"/>
                <a:cs typeface="Times New Roman" panose="02020603050405020304" pitchFamily="18" charset="0"/>
              </a:rPr>
              <a:t>97361 email</a:t>
            </a:r>
            <a:r>
              <a:rPr lang="en-US" altLang="en-US" sz="3600" b="1" dirty="0">
                <a:latin typeface="Times New Roman" panose="02020603050405020304" pitchFamily="18" charset="0"/>
                <a:cs typeface="Times New Roman" panose="02020603050405020304" pitchFamily="18" charset="0"/>
              </a:rPr>
              <a:t>: </a:t>
            </a:r>
            <a:r>
              <a:rPr lang="en-US" altLang="en-US" sz="3600" b="1" dirty="0" smtClean="0">
                <a:latin typeface="Times New Roman" panose="02020603050405020304" pitchFamily="18" charset="0"/>
                <a:cs typeface="Times New Roman" panose="02020603050405020304" pitchFamily="18" charset="0"/>
              </a:rPr>
              <a:t>mpeterson17@mail.wou.edu</a:t>
            </a:r>
            <a:endParaRPr lang="en-US" altLang="en-US" sz="3600" b="1" dirty="0">
              <a:latin typeface="Times New Roman" panose="02020603050405020304" pitchFamily="18" charset="0"/>
              <a:cs typeface="Times New Roman" panose="02020603050405020304" pitchFamily="18" charset="0"/>
            </a:endParaRPr>
          </a:p>
        </p:txBody>
      </p:sp>
      <p:sp>
        <p:nvSpPr>
          <p:cNvPr id="38915" name="Text Box 7"/>
          <p:cNvSpPr txBox="1">
            <a:spLocks noChangeArrowheads="1"/>
          </p:cNvSpPr>
          <p:nvPr/>
        </p:nvSpPr>
        <p:spPr bwMode="auto">
          <a:xfrm>
            <a:off x="641349" y="4738745"/>
            <a:ext cx="8318500" cy="493357"/>
          </a:xfrm>
          <a:prstGeom prst="rect">
            <a:avLst/>
          </a:prstGeom>
          <a:solidFill>
            <a:srgbClr val="028002"/>
          </a:solidFill>
          <a:ln>
            <a:noFill/>
          </a:ln>
          <a:extLst/>
        </p:spPr>
        <p:txBody>
          <a:bodyPr wrap="square" lIns="77122" tIns="38553" rIns="77122" bIns="38553">
            <a:spAutoFit/>
          </a:bodyPr>
          <a:lstStyle>
            <a:lvl1pPr defTabSz="773113"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773113"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773113"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algn="ctr">
              <a:spcBef>
                <a:spcPct val="50000"/>
              </a:spcBef>
            </a:pPr>
            <a:r>
              <a:rPr lang="en-US" altLang="en-US" sz="2700" b="1" dirty="0" smtClean="0">
                <a:solidFill>
                  <a:srgbClr val="F8F8F8"/>
                </a:solidFill>
                <a:latin typeface="Arial" panose="020B0604020202020204" pitchFamily="34" charset="0"/>
                <a:cs typeface="Arial" panose="020B0604020202020204" pitchFamily="34" charset="0"/>
              </a:rPr>
              <a:t>Introduction</a:t>
            </a:r>
            <a:endParaRPr lang="en-US" altLang="en-US" sz="2700" b="1" dirty="0">
              <a:solidFill>
                <a:srgbClr val="F8F8F8"/>
              </a:solidFill>
              <a:latin typeface="Arial" panose="020B0604020202020204" pitchFamily="34" charset="0"/>
              <a:cs typeface="Arial" panose="020B0604020202020204" pitchFamily="34" charset="0"/>
            </a:endParaRPr>
          </a:p>
        </p:txBody>
      </p:sp>
      <p:sp>
        <p:nvSpPr>
          <p:cNvPr id="38916" name="Text Box 14"/>
          <p:cNvSpPr txBox="1">
            <a:spLocks noChangeArrowheads="1"/>
          </p:cNvSpPr>
          <p:nvPr/>
        </p:nvSpPr>
        <p:spPr bwMode="auto">
          <a:xfrm>
            <a:off x="9667875" y="5165870"/>
            <a:ext cx="17257714" cy="8798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6345" tIns="249657" rIns="386345" bIns="386345">
            <a:spAutoFit/>
          </a:bodyPr>
          <a:lstStyle>
            <a:lvl1pPr defTabSz="370840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370840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370840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a:lnSpc>
                <a:spcPct val="150000"/>
              </a:lnSpc>
            </a:pPr>
            <a:r>
              <a:rPr lang="en-US" sz="2300" dirty="0" smtClean="0">
                <a:latin typeface="+mn-lt"/>
              </a:rPr>
              <a:t>     Data </a:t>
            </a:r>
            <a:r>
              <a:rPr lang="en-US" sz="2300" dirty="0">
                <a:latin typeface="+mn-lt"/>
              </a:rPr>
              <a:t>analyzed and modeled from the 2007 Farm and Ranch Irrigation Survey database (FRIS) and from the U.S Department of Agriculture provides the most complete irrigation management model for major crops in the regions of Washington, Oregon, and California while accounting for the largest quantity of </a:t>
            </a:r>
            <a:r>
              <a:rPr lang="en-US" sz="2300" dirty="0" smtClean="0">
                <a:latin typeface="+mn-lt"/>
              </a:rPr>
              <a:t>variables (Olen, Wu, and </a:t>
            </a:r>
            <a:r>
              <a:rPr lang="en-US" sz="2300" dirty="0" err="1" smtClean="0">
                <a:latin typeface="+mn-lt"/>
              </a:rPr>
              <a:t>Langpap</a:t>
            </a:r>
            <a:r>
              <a:rPr lang="en-US" sz="2300" dirty="0" smtClean="0">
                <a:latin typeface="+mn-lt"/>
              </a:rPr>
              <a:t> 2015).</a:t>
            </a:r>
            <a:r>
              <a:rPr lang="en-US" sz="2300" b="1" dirty="0" smtClean="0">
                <a:latin typeface="+mn-lt"/>
              </a:rPr>
              <a:t> </a:t>
            </a:r>
            <a:r>
              <a:rPr lang="en-US" sz="2300" dirty="0">
                <a:latin typeface="+mn-lt"/>
              </a:rPr>
              <a:t>Equations that </a:t>
            </a:r>
            <a:r>
              <a:rPr lang="en-US" sz="2300" dirty="0" smtClean="0">
                <a:latin typeface="+mn-lt"/>
              </a:rPr>
              <a:t>represent </a:t>
            </a:r>
            <a:r>
              <a:rPr lang="en-US" sz="2300" dirty="0">
                <a:latin typeface="+mn-lt"/>
              </a:rPr>
              <a:t>usage per individual </a:t>
            </a:r>
            <a:r>
              <a:rPr lang="en-US" sz="2300" dirty="0" smtClean="0">
                <a:latin typeface="+mn-lt"/>
              </a:rPr>
              <a:t>farms </a:t>
            </a:r>
            <a:r>
              <a:rPr lang="en-US" sz="2300" dirty="0">
                <a:latin typeface="+mn-lt"/>
              </a:rPr>
              <a:t>water </a:t>
            </a:r>
            <a:r>
              <a:rPr lang="en-US" sz="2300" dirty="0" smtClean="0">
                <a:latin typeface="+mn-lt"/>
              </a:rPr>
              <a:t>shares, </a:t>
            </a:r>
            <a:r>
              <a:rPr lang="en-US" sz="2300" dirty="0">
                <a:latin typeface="+mn-lt"/>
              </a:rPr>
              <a:t>as well as the individual crop categories in respect to adopted technology and water application rates were utilized. Sprinkler technology and water application rates also influence irrigation decisions. </a:t>
            </a:r>
            <a:r>
              <a:rPr lang="en-US" sz="2300" dirty="0" smtClean="0">
                <a:latin typeface="+mn-lt"/>
              </a:rPr>
              <a:t>The effects of water scarcity on irrigation choices also depends on the crop grown, which includes energy prices and acreage allocation. Climate </a:t>
            </a:r>
            <a:r>
              <a:rPr lang="en-US" sz="2300" dirty="0">
                <a:latin typeface="+mn-lt"/>
              </a:rPr>
              <a:t>and extreme weather events (including droughts, temperature extremes and frost) are expected to increase in frequency and scale with each passing year. Snowpack melt is also predicted to increase, heightening the dry seasons further. All of these climate variables impact producers irrigation decisions. Socioeconomic factors must be considered in addition to environmental ones; increasing demand for water by urban populations, coupled with the difficulty of developing new water supplies, is forcing farmers in the West Coast to cope with reduced access to surface </a:t>
            </a:r>
            <a:r>
              <a:rPr lang="en-US" sz="2300" dirty="0" smtClean="0">
                <a:latin typeface="+mn-lt"/>
              </a:rPr>
              <a:t>water (</a:t>
            </a:r>
            <a:r>
              <a:rPr lang="en-US" sz="2300" dirty="0" err="1" smtClean="0">
                <a:latin typeface="+mn-lt"/>
              </a:rPr>
              <a:t>Sunding</a:t>
            </a:r>
            <a:r>
              <a:rPr lang="en-US" sz="2300" dirty="0" smtClean="0">
                <a:latin typeface="+mn-lt"/>
              </a:rPr>
              <a:t> 2002). </a:t>
            </a:r>
            <a:r>
              <a:rPr lang="en-US" sz="2300" dirty="0">
                <a:latin typeface="+mn-lt"/>
              </a:rPr>
              <a:t>The cost of improving water access depends vitally on how the reductions are allocated among users. This requires </a:t>
            </a:r>
            <a:r>
              <a:rPr lang="en-US" sz="2300" dirty="0" smtClean="0">
                <a:latin typeface="+mn-lt"/>
              </a:rPr>
              <a:t>further methodology </a:t>
            </a:r>
            <a:r>
              <a:rPr lang="en-US" sz="2300" dirty="0">
                <a:latin typeface="+mn-lt"/>
              </a:rPr>
              <a:t>that measures the impacts of water supply policy changes on irrigated agriculture to understand how reforms would impact producers. </a:t>
            </a:r>
          </a:p>
          <a:p>
            <a:r>
              <a:rPr lang="en-US" sz="2400" dirty="0"/>
              <a:t/>
            </a:r>
            <a:br>
              <a:rPr lang="en-US" sz="2400" dirty="0"/>
            </a:br>
            <a:endParaRPr lang="en-US" altLang="en-US" sz="2300" dirty="0">
              <a:latin typeface="Arial" panose="020B0604020202020204" pitchFamily="34" charset="0"/>
            </a:endParaRPr>
          </a:p>
        </p:txBody>
      </p:sp>
      <p:sp>
        <p:nvSpPr>
          <p:cNvPr id="38917" name="Text Box 388"/>
          <p:cNvSpPr txBox="1">
            <a:spLocks noChangeArrowheads="1"/>
          </p:cNvSpPr>
          <p:nvPr/>
        </p:nvSpPr>
        <p:spPr bwMode="auto">
          <a:xfrm>
            <a:off x="641350" y="14543739"/>
            <a:ext cx="8318500" cy="493357"/>
          </a:xfrm>
          <a:prstGeom prst="rect">
            <a:avLst/>
          </a:prstGeom>
          <a:solidFill>
            <a:srgbClr val="028002"/>
          </a:solidFill>
          <a:ln>
            <a:noFill/>
          </a:ln>
          <a:extLst/>
        </p:spPr>
        <p:txBody>
          <a:bodyPr lIns="77122" tIns="38553" rIns="77122" bIns="38553">
            <a:spAutoFit/>
          </a:bodyPr>
          <a:lstStyle>
            <a:lvl1pPr defTabSz="773113"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773113"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773113"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algn="ctr">
              <a:spcBef>
                <a:spcPct val="50000"/>
              </a:spcBef>
            </a:pPr>
            <a:r>
              <a:rPr lang="en-US" altLang="en-US" sz="2700" b="1" dirty="0" smtClean="0">
                <a:solidFill>
                  <a:schemeClr val="accent1"/>
                </a:solidFill>
                <a:latin typeface="Arial" panose="020B0604020202020204" pitchFamily="34" charset="0"/>
                <a:cs typeface="Arial" panose="020B0604020202020204" pitchFamily="34" charset="0"/>
              </a:rPr>
              <a:t>Agriculture</a:t>
            </a:r>
            <a:r>
              <a:rPr lang="en-US" altLang="en-US" sz="2700" b="1" dirty="0" smtClean="0">
                <a:solidFill>
                  <a:srgbClr val="F8F8F8"/>
                </a:solidFill>
                <a:latin typeface="Arial" panose="020B0604020202020204" pitchFamily="34" charset="0"/>
                <a:cs typeface="Arial" panose="020B0604020202020204" pitchFamily="34" charset="0"/>
              </a:rPr>
              <a:t> in the West Coast</a:t>
            </a:r>
            <a:endParaRPr lang="en-US" altLang="en-US" sz="2700" b="1" dirty="0">
              <a:solidFill>
                <a:srgbClr val="F8F8F8"/>
              </a:solidFill>
              <a:latin typeface="Arial" panose="020B0604020202020204" pitchFamily="34" charset="0"/>
              <a:cs typeface="Arial" panose="020B0604020202020204" pitchFamily="34" charset="0"/>
            </a:endParaRPr>
          </a:p>
        </p:txBody>
      </p:sp>
      <p:sp>
        <p:nvSpPr>
          <p:cNvPr id="38918" name="Text Box 405"/>
          <p:cNvSpPr txBox="1">
            <a:spLocks noChangeArrowheads="1"/>
          </p:cNvSpPr>
          <p:nvPr/>
        </p:nvSpPr>
        <p:spPr bwMode="auto">
          <a:xfrm>
            <a:off x="9621838" y="4763857"/>
            <a:ext cx="17303750" cy="493357"/>
          </a:xfrm>
          <a:prstGeom prst="rect">
            <a:avLst/>
          </a:prstGeom>
          <a:solidFill>
            <a:srgbClr val="028002"/>
          </a:solidFill>
          <a:ln>
            <a:noFill/>
          </a:ln>
          <a:extLst/>
        </p:spPr>
        <p:txBody>
          <a:bodyPr lIns="77122" tIns="38553" rIns="77122" bIns="38553">
            <a:spAutoFit/>
          </a:bodyPr>
          <a:lstStyle>
            <a:lvl1pPr defTabSz="773113"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773113"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773113"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algn="ctr">
              <a:spcBef>
                <a:spcPct val="50000"/>
              </a:spcBef>
            </a:pPr>
            <a:r>
              <a:rPr lang="en-US" altLang="en-US" sz="2700" b="1" dirty="0" smtClean="0">
                <a:solidFill>
                  <a:srgbClr val="F8F8F8"/>
                </a:solidFill>
                <a:latin typeface="Arial" panose="020B0604020202020204" pitchFamily="34" charset="0"/>
                <a:cs typeface="Arial" panose="020B0604020202020204" pitchFamily="34" charset="0"/>
              </a:rPr>
              <a:t>Methodology</a:t>
            </a:r>
            <a:endParaRPr lang="en-US" altLang="en-US" sz="2700" b="1" dirty="0">
              <a:solidFill>
                <a:srgbClr val="F8F8F8"/>
              </a:solidFill>
              <a:latin typeface="Arial" panose="020B0604020202020204" pitchFamily="34" charset="0"/>
              <a:cs typeface="Arial" panose="020B0604020202020204" pitchFamily="34" charset="0"/>
            </a:endParaRPr>
          </a:p>
        </p:txBody>
      </p:sp>
      <p:sp>
        <p:nvSpPr>
          <p:cNvPr id="38920" name="Text Box 437"/>
          <p:cNvSpPr txBox="1">
            <a:spLocks noChangeArrowheads="1"/>
          </p:cNvSpPr>
          <p:nvPr/>
        </p:nvSpPr>
        <p:spPr bwMode="auto">
          <a:xfrm>
            <a:off x="9621838" y="12829257"/>
            <a:ext cx="17303750" cy="493357"/>
          </a:xfrm>
          <a:prstGeom prst="rect">
            <a:avLst/>
          </a:prstGeom>
          <a:solidFill>
            <a:srgbClr val="028002"/>
          </a:solidFill>
          <a:ln>
            <a:noFill/>
          </a:ln>
          <a:extLst/>
        </p:spPr>
        <p:txBody>
          <a:bodyPr lIns="77122" tIns="38553" rIns="77122" bIns="38553">
            <a:spAutoFit/>
          </a:bodyPr>
          <a:lstStyle>
            <a:lvl1pPr defTabSz="773113"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773113"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773113"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algn="ctr">
              <a:spcBef>
                <a:spcPct val="50000"/>
              </a:spcBef>
            </a:pPr>
            <a:r>
              <a:rPr lang="en-US" altLang="en-US" sz="2700" b="1" dirty="0" smtClean="0">
                <a:solidFill>
                  <a:srgbClr val="F8F8F8"/>
                </a:solidFill>
                <a:latin typeface="Arial" panose="020B0604020202020204" pitchFamily="34" charset="0"/>
                <a:cs typeface="Arial" panose="020B0604020202020204" pitchFamily="34" charset="0"/>
              </a:rPr>
              <a:t>Results</a:t>
            </a:r>
            <a:endParaRPr lang="en-US" altLang="en-US" sz="2700" b="1" dirty="0">
              <a:solidFill>
                <a:srgbClr val="F8F8F8"/>
              </a:solidFill>
              <a:latin typeface="Arial" panose="020B0604020202020204" pitchFamily="34" charset="0"/>
              <a:cs typeface="Arial" panose="020B0604020202020204" pitchFamily="34" charset="0"/>
            </a:endParaRPr>
          </a:p>
        </p:txBody>
      </p:sp>
      <p:sp>
        <p:nvSpPr>
          <p:cNvPr id="38921" name="Text Box 478"/>
          <p:cNvSpPr txBox="1">
            <a:spLocks noChangeArrowheads="1"/>
          </p:cNvSpPr>
          <p:nvPr/>
        </p:nvSpPr>
        <p:spPr bwMode="auto">
          <a:xfrm>
            <a:off x="27589163" y="4763857"/>
            <a:ext cx="8318500" cy="493357"/>
          </a:xfrm>
          <a:prstGeom prst="rect">
            <a:avLst/>
          </a:prstGeom>
          <a:solidFill>
            <a:srgbClr val="028002"/>
          </a:solidFill>
          <a:ln>
            <a:noFill/>
          </a:ln>
          <a:extLst/>
        </p:spPr>
        <p:txBody>
          <a:bodyPr lIns="77122" tIns="38553" rIns="77122" bIns="38553">
            <a:spAutoFit/>
          </a:bodyPr>
          <a:lstStyle>
            <a:lvl1pPr defTabSz="773113"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773113"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773113"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algn="ctr">
              <a:spcBef>
                <a:spcPct val="50000"/>
              </a:spcBef>
            </a:pPr>
            <a:r>
              <a:rPr lang="en-US" altLang="en-US" sz="2700" b="1" dirty="0" smtClean="0">
                <a:solidFill>
                  <a:srgbClr val="F8F8F8"/>
                </a:solidFill>
                <a:latin typeface="Arial" panose="020B0604020202020204" pitchFamily="34" charset="0"/>
                <a:cs typeface="Arial" panose="020B0604020202020204" pitchFamily="34" charset="0"/>
              </a:rPr>
              <a:t>Discussion</a:t>
            </a:r>
            <a:endParaRPr lang="en-US" altLang="en-US" sz="2700" b="1" dirty="0">
              <a:solidFill>
                <a:srgbClr val="F8F8F8"/>
              </a:solidFill>
              <a:latin typeface="Arial" panose="020B0604020202020204" pitchFamily="34" charset="0"/>
              <a:cs typeface="Arial" panose="020B0604020202020204" pitchFamily="34" charset="0"/>
            </a:endParaRPr>
          </a:p>
        </p:txBody>
      </p:sp>
      <p:sp>
        <p:nvSpPr>
          <p:cNvPr id="38922" name="Text Box 479"/>
          <p:cNvSpPr txBox="1">
            <a:spLocks noChangeArrowheads="1"/>
          </p:cNvSpPr>
          <p:nvPr/>
        </p:nvSpPr>
        <p:spPr bwMode="auto">
          <a:xfrm>
            <a:off x="27589163" y="15354008"/>
            <a:ext cx="8318500" cy="493357"/>
          </a:xfrm>
          <a:prstGeom prst="rect">
            <a:avLst/>
          </a:prstGeom>
          <a:solidFill>
            <a:srgbClr val="028002"/>
          </a:solidFill>
          <a:ln>
            <a:noFill/>
          </a:ln>
          <a:extLst/>
        </p:spPr>
        <p:txBody>
          <a:bodyPr wrap="square" lIns="77122" tIns="38553" rIns="77122" bIns="38553">
            <a:spAutoFit/>
          </a:bodyPr>
          <a:lstStyle>
            <a:lvl1pPr defTabSz="773113"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773113"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773113"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algn="ctr">
              <a:spcBef>
                <a:spcPct val="50000"/>
              </a:spcBef>
            </a:pPr>
            <a:r>
              <a:rPr lang="en-US" altLang="en-US" sz="2700" b="1" dirty="0" smtClean="0">
                <a:solidFill>
                  <a:srgbClr val="F8F8F8"/>
                </a:solidFill>
                <a:latin typeface="Arial" panose="020B0604020202020204" pitchFamily="34" charset="0"/>
                <a:cs typeface="Arial" panose="020B0604020202020204" pitchFamily="34" charset="0"/>
              </a:rPr>
              <a:t>Conclusions and Summary</a:t>
            </a:r>
            <a:endParaRPr lang="en-US" altLang="en-US" sz="2700" b="1" dirty="0">
              <a:solidFill>
                <a:srgbClr val="F8F8F8"/>
              </a:solidFill>
              <a:latin typeface="Arial" panose="020B0604020202020204" pitchFamily="34" charset="0"/>
              <a:cs typeface="Arial" panose="020B0604020202020204" pitchFamily="34" charset="0"/>
            </a:endParaRPr>
          </a:p>
        </p:txBody>
      </p:sp>
      <p:sp>
        <p:nvSpPr>
          <p:cNvPr id="38923" name="Text Box 480"/>
          <p:cNvSpPr txBox="1">
            <a:spLocks noChangeArrowheads="1"/>
          </p:cNvSpPr>
          <p:nvPr/>
        </p:nvSpPr>
        <p:spPr bwMode="auto">
          <a:xfrm>
            <a:off x="27589163" y="23880113"/>
            <a:ext cx="8318500" cy="487362"/>
          </a:xfrm>
          <a:prstGeom prst="rect">
            <a:avLst/>
          </a:prstGeom>
          <a:solidFill>
            <a:srgbClr val="028002"/>
          </a:solidFill>
          <a:ln>
            <a:noFill/>
          </a:ln>
          <a:extLst/>
        </p:spPr>
        <p:txBody>
          <a:bodyPr lIns="77122" tIns="38553" rIns="77122" bIns="38553">
            <a:spAutoFit/>
          </a:bodyPr>
          <a:lstStyle>
            <a:lvl1pPr defTabSz="773113"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773113"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773113"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algn="ctr">
              <a:spcBef>
                <a:spcPct val="50000"/>
              </a:spcBef>
            </a:pPr>
            <a:r>
              <a:rPr lang="en-US" altLang="en-US" sz="2700" b="1" dirty="0">
                <a:solidFill>
                  <a:srgbClr val="F8F8F8"/>
                </a:solidFill>
                <a:latin typeface="Arial" panose="020B0604020202020204" pitchFamily="34" charset="0"/>
                <a:cs typeface="Arial" panose="020B0604020202020204" pitchFamily="34" charset="0"/>
              </a:rPr>
              <a:t>References</a:t>
            </a:r>
          </a:p>
        </p:txBody>
      </p:sp>
      <p:sp>
        <p:nvSpPr>
          <p:cNvPr id="38924" name="Text Box 14"/>
          <p:cNvSpPr txBox="1">
            <a:spLocks noChangeArrowheads="1"/>
          </p:cNvSpPr>
          <p:nvPr/>
        </p:nvSpPr>
        <p:spPr bwMode="auto">
          <a:xfrm>
            <a:off x="641349" y="15114588"/>
            <a:ext cx="8360411" cy="12830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6345" tIns="249657" rIns="386345" bIns="386345">
            <a:spAutoFit/>
          </a:bodyPr>
          <a:lstStyle>
            <a:lvl1pPr defTabSz="370840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370840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370840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eaLnBrk="1" hangingPunct="1">
              <a:lnSpc>
                <a:spcPct val="150000"/>
              </a:lnSpc>
            </a:pPr>
            <a:r>
              <a:rPr lang="en-US" sz="2200" dirty="0">
                <a:latin typeface="+mn-lt"/>
              </a:rPr>
              <a:t>    Agriculture accounts for 80% to 90% of t</a:t>
            </a:r>
            <a:r>
              <a:rPr lang="en-US" sz="2200" dirty="0" smtClean="0">
                <a:latin typeface="+mn-lt"/>
              </a:rPr>
              <a:t>otal </a:t>
            </a:r>
            <a:r>
              <a:rPr lang="en-US" sz="2200" dirty="0">
                <a:latin typeface="+mn-lt"/>
              </a:rPr>
              <a:t>water usage in the West </a:t>
            </a:r>
            <a:r>
              <a:rPr lang="en-US" sz="2200" dirty="0" smtClean="0">
                <a:latin typeface="+mn-lt"/>
              </a:rPr>
              <a:t>Coast annually (Olen, Wu and </a:t>
            </a:r>
            <a:r>
              <a:rPr lang="en-US" sz="2200" dirty="0" err="1" smtClean="0">
                <a:latin typeface="+mn-lt"/>
              </a:rPr>
              <a:t>Lanpap</a:t>
            </a:r>
            <a:r>
              <a:rPr lang="en-US" sz="2200" dirty="0" smtClean="0">
                <a:latin typeface="+mn-lt"/>
              </a:rPr>
              <a:t> 2015). </a:t>
            </a:r>
            <a:r>
              <a:rPr lang="en-US" sz="2200" dirty="0">
                <a:latin typeface="+mn-lt"/>
              </a:rPr>
              <a:t>Agricultural specifics vary from region to region and state to state, however the </a:t>
            </a:r>
            <a:r>
              <a:rPr lang="en-US" sz="2200" dirty="0" smtClean="0">
                <a:latin typeface="+mn-lt"/>
              </a:rPr>
              <a:t>entirety of the </a:t>
            </a:r>
            <a:r>
              <a:rPr lang="en-US" sz="2200" dirty="0">
                <a:latin typeface="+mn-lt"/>
              </a:rPr>
              <a:t>West Coast is subject to the same issues of increased water scarcity and changing climate, particularly California</a:t>
            </a:r>
            <a:r>
              <a:rPr lang="en-US" sz="2200" dirty="0" smtClean="0">
                <a:latin typeface="+mn-lt"/>
              </a:rPr>
              <a:t>. Additionally, socioeconomic factors such as population growth and industrialization contribute to water scarcity. </a:t>
            </a:r>
            <a:r>
              <a:rPr lang="en-US" sz="2200" dirty="0">
                <a:latin typeface="+mn-lt"/>
              </a:rPr>
              <a:t>In the W</a:t>
            </a:r>
            <a:r>
              <a:rPr lang="en-US" sz="2200" dirty="0" smtClean="0">
                <a:latin typeface="+mn-lt"/>
              </a:rPr>
              <a:t>est </a:t>
            </a:r>
            <a:r>
              <a:rPr lang="en-US" sz="2200" dirty="0">
                <a:latin typeface="+mn-lt"/>
              </a:rPr>
              <a:t>C</a:t>
            </a:r>
            <a:r>
              <a:rPr lang="en-US" sz="2200" dirty="0" smtClean="0">
                <a:latin typeface="+mn-lt"/>
              </a:rPr>
              <a:t>oast</a:t>
            </a:r>
            <a:r>
              <a:rPr lang="en-US" sz="2200" dirty="0">
                <a:latin typeface="+mn-lt"/>
              </a:rPr>
              <a:t>, a variety of </a:t>
            </a:r>
            <a:r>
              <a:rPr lang="en-US" sz="2200" dirty="0" smtClean="0">
                <a:latin typeface="+mn-lt"/>
              </a:rPr>
              <a:t>specialty </a:t>
            </a:r>
            <a:r>
              <a:rPr lang="en-US" sz="2200" dirty="0">
                <a:latin typeface="+mn-lt"/>
              </a:rPr>
              <a:t>and forage crops are </a:t>
            </a:r>
            <a:r>
              <a:rPr lang="en-US" sz="2200" dirty="0" smtClean="0">
                <a:latin typeface="+mn-lt"/>
              </a:rPr>
              <a:t>grown including wheat, alfalfa and soybeans, as well as </a:t>
            </a:r>
            <a:r>
              <a:rPr lang="en-US" sz="2200" dirty="0">
                <a:latin typeface="+mn-lt"/>
              </a:rPr>
              <a:t>extensive orchard and vineyard production. How producers modify irrigation practices in response to climate and water resource issues differ due to a host of variables. Individual crops require different water application rates and technology adoption, with some less responsive to water saving application rates than others, such </a:t>
            </a:r>
            <a:r>
              <a:rPr lang="en-US" sz="2200" dirty="0" smtClean="0">
                <a:latin typeface="+mn-lt"/>
              </a:rPr>
              <a:t>as </a:t>
            </a:r>
            <a:r>
              <a:rPr lang="en-US" sz="2200" dirty="0">
                <a:latin typeface="+mn-lt"/>
              </a:rPr>
              <a:t>orchards. Whether a producer receives water resources from a federal </a:t>
            </a:r>
            <a:r>
              <a:rPr lang="en-US" sz="2200" dirty="0" smtClean="0">
                <a:latin typeface="+mn-lt"/>
              </a:rPr>
              <a:t>source also affects rates </a:t>
            </a:r>
            <a:r>
              <a:rPr lang="en-US" sz="2200" dirty="0">
                <a:latin typeface="+mn-lt"/>
              </a:rPr>
              <a:t>of water application, with those who </a:t>
            </a:r>
            <a:r>
              <a:rPr lang="en-US" sz="2200" dirty="0" smtClean="0">
                <a:latin typeface="+mn-lt"/>
              </a:rPr>
              <a:t>do less likely to use </a:t>
            </a:r>
            <a:r>
              <a:rPr lang="en-US" sz="2200" dirty="0">
                <a:latin typeface="+mn-lt"/>
              </a:rPr>
              <a:t>water saving </a:t>
            </a:r>
            <a:r>
              <a:rPr lang="en-US" sz="2200" dirty="0" smtClean="0">
                <a:latin typeface="+mn-lt"/>
              </a:rPr>
              <a:t>methods </a:t>
            </a:r>
            <a:r>
              <a:rPr lang="en-US" sz="2200" dirty="0">
                <a:latin typeface="+mn-lt"/>
              </a:rPr>
              <a:t>for crops </a:t>
            </a:r>
            <a:r>
              <a:rPr lang="en-US" sz="2200" dirty="0" smtClean="0">
                <a:latin typeface="+mn-lt"/>
              </a:rPr>
              <a:t>as well as having higher </a:t>
            </a:r>
            <a:r>
              <a:rPr lang="en-US" sz="2200" dirty="0">
                <a:latin typeface="+mn-lt"/>
              </a:rPr>
              <a:t>mean water application </a:t>
            </a:r>
            <a:r>
              <a:rPr lang="en-US" sz="2200" dirty="0" smtClean="0">
                <a:latin typeface="+mn-lt"/>
              </a:rPr>
              <a:t>rates </a:t>
            </a:r>
            <a:r>
              <a:rPr lang="en-US" sz="2200" dirty="0">
                <a:latin typeface="+mn-lt"/>
              </a:rPr>
              <a:t>per </a:t>
            </a:r>
            <a:r>
              <a:rPr lang="en-US" sz="2200" dirty="0" smtClean="0">
                <a:latin typeface="+mn-lt"/>
              </a:rPr>
              <a:t>crop (Olen, Wu and </a:t>
            </a:r>
            <a:r>
              <a:rPr lang="en-US" sz="2200" dirty="0" err="1" smtClean="0">
                <a:latin typeface="+mn-lt"/>
              </a:rPr>
              <a:t>Langpap</a:t>
            </a:r>
            <a:r>
              <a:rPr lang="en-US" sz="2200" dirty="0" smtClean="0">
                <a:latin typeface="+mn-lt"/>
              </a:rPr>
              <a:t> 2015). </a:t>
            </a:r>
            <a:r>
              <a:rPr lang="en-US" sz="2200" dirty="0">
                <a:latin typeface="+mn-lt"/>
              </a:rPr>
              <a:t>Due to the significance of agricultural production in the West Coast, it is economically and socially necessary to consider the future of water resource management in agriculture and how that impacts </a:t>
            </a:r>
            <a:r>
              <a:rPr lang="en-US" sz="2200" dirty="0" smtClean="0">
                <a:latin typeface="+mn-lt"/>
              </a:rPr>
              <a:t>the surrounding regions. </a:t>
            </a:r>
            <a:endParaRPr lang="en-US" altLang="en-US" sz="2200" dirty="0">
              <a:latin typeface="+mn-lt"/>
            </a:endParaRPr>
          </a:p>
        </p:txBody>
      </p:sp>
      <p:sp>
        <p:nvSpPr>
          <p:cNvPr id="38925" name="Text Box 14"/>
          <p:cNvSpPr txBox="1">
            <a:spLocks noChangeArrowheads="1"/>
          </p:cNvSpPr>
          <p:nvPr/>
        </p:nvSpPr>
        <p:spPr bwMode="auto">
          <a:xfrm>
            <a:off x="641350" y="5082611"/>
            <a:ext cx="8297864" cy="9783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6345" tIns="249657" rIns="386345" bIns="386345">
            <a:spAutoFit/>
          </a:bodyPr>
          <a:lstStyle>
            <a:lvl1pPr defTabSz="370840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370840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370840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a:lnSpc>
                <a:spcPct val="150000"/>
              </a:lnSpc>
            </a:pPr>
            <a:r>
              <a:rPr lang="en-US" sz="2200" dirty="0">
                <a:latin typeface="+mn-lt"/>
              </a:rPr>
              <a:t> </a:t>
            </a:r>
            <a:r>
              <a:rPr lang="en-US" sz="2200" dirty="0" smtClean="0">
                <a:latin typeface="+mn-lt"/>
              </a:rPr>
              <a:t>   Drought </a:t>
            </a:r>
            <a:r>
              <a:rPr lang="en-US" sz="2200" dirty="0">
                <a:latin typeface="+mn-lt"/>
              </a:rPr>
              <a:t>and water scarcity are becoming increasingly major issues for agriculturally significant regions, making irrigation management a necessary step in adapting to water scarcity and climate change</a:t>
            </a:r>
            <a:r>
              <a:rPr lang="en-US" sz="2200" dirty="0" smtClean="0">
                <a:latin typeface="+mn-lt"/>
              </a:rPr>
              <a:t>. This includes Washington, Oregon, and California agriculture. </a:t>
            </a:r>
            <a:r>
              <a:rPr lang="en-US" sz="2200" dirty="0">
                <a:latin typeface="+mn-lt"/>
              </a:rPr>
              <a:t>Extreme weather, physical and economic water shortages, and climate all significantly impact producer’s irrigation decisions </a:t>
            </a:r>
            <a:r>
              <a:rPr lang="en-US" sz="2200" dirty="0" smtClean="0">
                <a:latin typeface="+mn-lt"/>
              </a:rPr>
              <a:t>in all regions (Olen, Wu, </a:t>
            </a:r>
            <a:r>
              <a:rPr lang="en-US" sz="2200" dirty="0" err="1" smtClean="0">
                <a:latin typeface="+mn-lt"/>
              </a:rPr>
              <a:t>Langpap</a:t>
            </a:r>
            <a:r>
              <a:rPr lang="en-US" sz="2200" dirty="0" smtClean="0">
                <a:latin typeface="+mn-lt"/>
              </a:rPr>
              <a:t> 2015). Producers currently </a:t>
            </a:r>
            <a:r>
              <a:rPr lang="en-US" sz="2200" dirty="0">
                <a:latin typeface="+mn-lt"/>
              </a:rPr>
              <a:t>use sprinkler technologies or other methods of water application to mitigate potential crop damage or loss from extreme weather and climate. Analyzing variables of  water pricing policies and climate change in the West Coast provides valuable information about the impact of water scarcity on regional agricultural and how </a:t>
            </a:r>
            <a:r>
              <a:rPr lang="en-US" sz="2200" dirty="0" smtClean="0">
                <a:latin typeface="+mn-lt"/>
              </a:rPr>
              <a:t>irrigational </a:t>
            </a:r>
            <a:r>
              <a:rPr lang="en-US" sz="2200" dirty="0">
                <a:latin typeface="+mn-lt"/>
              </a:rPr>
              <a:t>water use in the West Coast can be adapted to better serve the producers of crops. Including how producers would respond to changing water prices, scarcity and climate change without significant </a:t>
            </a:r>
            <a:r>
              <a:rPr lang="en-US" sz="2200" dirty="0" smtClean="0">
                <a:latin typeface="+mn-lt"/>
              </a:rPr>
              <a:t>production or economic loss. </a:t>
            </a:r>
            <a:endParaRPr lang="en-US" sz="2200" dirty="0">
              <a:latin typeface="+mn-lt"/>
            </a:endParaRPr>
          </a:p>
        </p:txBody>
      </p:sp>
      <p:sp>
        <p:nvSpPr>
          <p:cNvPr id="38926" name="Text Box 14"/>
          <p:cNvSpPr txBox="1">
            <a:spLocks noChangeArrowheads="1"/>
          </p:cNvSpPr>
          <p:nvPr/>
        </p:nvSpPr>
        <p:spPr bwMode="auto">
          <a:xfrm>
            <a:off x="27494345" y="23714572"/>
            <a:ext cx="8413318" cy="59921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16096" tIns="249657" rIns="416096" bIns="0">
            <a:spAutoFit/>
          </a:bodyPr>
          <a:lstStyle>
            <a:lvl1pPr defTabSz="370840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370840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370840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sz="1600" dirty="0" smtClean="0">
              <a:latin typeface="Arial" panose="020B0604020202020204" pitchFamily="34" charset="0"/>
              <a:cs typeface="Arial" panose="020B0604020202020204" pitchFamily="34" charset="0"/>
            </a:endParaRPr>
          </a:p>
          <a:p>
            <a:pPr eaLnBrk="1" hangingPunct="1"/>
            <a:endParaRPr lang="en-US" altLang="en-US" sz="1600" dirty="0" smtClean="0">
              <a:latin typeface="Arial" panose="020B0604020202020204" pitchFamily="34" charset="0"/>
              <a:cs typeface="Arial" panose="020B0604020202020204" pitchFamily="34" charset="0"/>
            </a:endParaRPr>
          </a:p>
          <a:p>
            <a:pPr eaLnBrk="1" hangingPunct="1"/>
            <a:r>
              <a:rPr lang="en-US" altLang="en-US" sz="1600" dirty="0" smtClean="0">
                <a:latin typeface="Arial" panose="020B0604020202020204" pitchFamily="34" charset="0"/>
                <a:cs typeface="Arial" panose="020B0604020202020204" pitchFamily="34" charset="0"/>
              </a:rPr>
              <a:t>Olen, B., Wu JJ., </a:t>
            </a:r>
            <a:r>
              <a:rPr lang="en-US" altLang="en-US" sz="1600" dirty="0" err="1" smtClean="0">
                <a:latin typeface="Arial" panose="020B0604020202020204" pitchFamily="34" charset="0"/>
                <a:cs typeface="Arial" panose="020B0604020202020204" pitchFamily="34" charset="0"/>
              </a:rPr>
              <a:t>Langpaper</a:t>
            </a:r>
            <a:r>
              <a:rPr lang="en-US" altLang="en-US" sz="1600" dirty="0" smtClean="0">
                <a:latin typeface="Arial" panose="020B0604020202020204" pitchFamily="34" charset="0"/>
                <a:cs typeface="Arial" panose="020B0604020202020204" pitchFamily="34" charset="0"/>
              </a:rPr>
              <a:t> C., 2015, Irrigation decisions for major west coast crops: water scarcity and climate determinants:     </a:t>
            </a:r>
          </a:p>
          <a:p>
            <a:pPr eaLnBrk="1" hangingPunct="1"/>
            <a:r>
              <a:rPr lang="en-US" altLang="en-US" sz="1600" i="1" dirty="0" smtClean="0">
                <a:latin typeface="Arial" panose="020B0604020202020204" pitchFamily="34" charset="0"/>
                <a:cs typeface="Arial" panose="020B0604020202020204" pitchFamily="34" charset="0"/>
              </a:rPr>
              <a:t>American Journal of Agriculture Economics</a:t>
            </a:r>
            <a:r>
              <a:rPr lang="en-US" altLang="en-US" sz="1600" dirty="0" smtClean="0">
                <a:latin typeface="Arial" panose="020B0604020202020204" pitchFamily="34" charset="0"/>
                <a:cs typeface="Arial" panose="020B0604020202020204" pitchFamily="34" charset="0"/>
              </a:rPr>
              <a:t>. 98(1):21</a:t>
            </a:r>
          </a:p>
          <a:p>
            <a:pPr eaLnBrk="1" hangingPunct="1"/>
            <a:endParaRPr lang="en-US" altLang="en-US" sz="1600" dirty="0" smtClean="0">
              <a:latin typeface="Arial" panose="020B0604020202020204" pitchFamily="34" charset="0"/>
              <a:cs typeface="Arial" panose="020B0604020202020204" pitchFamily="34" charset="0"/>
            </a:endParaRPr>
          </a:p>
          <a:p>
            <a:pPr eaLnBrk="1" hangingPunct="1"/>
            <a:r>
              <a:rPr lang="en-US" altLang="en-US" sz="1600" dirty="0" err="1" smtClean="0">
                <a:latin typeface="Arial" panose="020B0604020202020204" pitchFamily="34" charset="0"/>
                <a:cs typeface="Arial" panose="020B0604020202020204" pitchFamily="34" charset="0"/>
              </a:rPr>
              <a:t>Sunding</a:t>
            </a:r>
            <a:r>
              <a:rPr lang="en-US" altLang="en-US" sz="1600" dirty="0" smtClean="0">
                <a:latin typeface="Arial" panose="020B0604020202020204" pitchFamily="34" charset="0"/>
                <a:cs typeface="Arial" panose="020B0604020202020204" pitchFamily="34" charset="0"/>
              </a:rPr>
              <a:t>, D., D. </a:t>
            </a:r>
            <a:r>
              <a:rPr lang="en-US" altLang="en-US" sz="1600" dirty="0" err="1" smtClean="0">
                <a:latin typeface="Arial" panose="020B0604020202020204" pitchFamily="34" charset="0"/>
                <a:cs typeface="Arial" panose="020B0604020202020204" pitchFamily="34" charset="0"/>
              </a:rPr>
              <a:t>Zilberman</a:t>
            </a:r>
            <a:r>
              <a:rPr lang="en-US" altLang="en-US" sz="1600" dirty="0" smtClean="0">
                <a:latin typeface="Arial" panose="020B0604020202020204" pitchFamily="34" charset="0"/>
                <a:cs typeface="Arial" panose="020B0604020202020204" pitchFamily="34" charset="0"/>
              </a:rPr>
              <a:t>, R. Howitt, A. Dinar, and M. MacDougall. 2002. Measuring the costs of reallocating water from agriculture: a multi-model approach. </a:t>
            </a:r>
            <a:r>
              <a:rPr lang="en-US" altLang="en-US" sz="1600" i="1" dirty="0" smtClean="0">
                <a:latin typeface="Arial" panose="020B0604020202020204" pitchFamily="34" charset="0"/>
                <a:cs typeface="Arial" panose="020B0604020202020204" pitchFamily="34" charset="0"/>
              </a:rPr>
              <a:t>Natural Resource Modeling.</a:t>
            </a:r>
            <a:r>
              <a:rPr lang="en-US" altLang="en-US" sz="1600" dirty="0" smtClean="0">
                <a:latin typeface="Arial" panose="020B0604020202020204" pitchFamily="34" charset="0"/>
                <a:cs typeface="Arial" panose="020B0604020202020204" pitchFamily="34" charset="0"/>
              </a:rPr>
              <a:t> 15 (2): 201-225</a:t>
            </a:r>
            <a:endParaRPr lang="en-US" altLang="en-US" sz="1600" i="1" dirty="0" smtClean="0">
              <a:latin typeface="Arial" panose="020B0604020202020204" pitchFamily="34" charset="0"/>
              <a:cs typeface="Arial" panose="020B0604020202020204" pitchFamily="34" charset="0"/>
            </a:endParaRPr>
          </a:p>
          <a:p>
            <a:pPr eaLnBrk="1" hangingPunct="1"/>
            <a:endParaRPr lang="en-US" altLang="en-US" sz="1600" dirty="0">
              <a:latin typeface="Arial" panose="020B0604020202020204" pitchFamily="34" charset="0"/>
              <a:cs typeface="Arial" panose="020B0604020202020204" pitchFamily="34" charset="0"/>
            </a:endParaRPr>
          </a:p>
          <a:p>
            <a:pPr eaLnBrk="1" hangingPunct="1"/>
            <a:r>
              <a:rPr lang="en-US" altLang="en-US" sz="1600" dirty="0">
                <a:latin typeface="Arial" panose="020B0604020202020204" pitchFamily="34" charset="0"/>
                <a:cs typeface="Arial" panose="020B0604020202020204" pitchFamily="34" charset="0"/>
              </a:rPr>
              <a:t>https://</a:t>
            </a:r>
            <a:r>
              <a:rPr lang="en-US" altLang="en-US" sz="1600" dirty="0" smtClean="0">
                <a:latin typeface="Arial" panose="020B0604020202020204" pitchFamily="34" charset="0"/>
                <a:cs typeface="Arial" panose="020B0604020202020204" pitchFamily="34" charset="0"/>
              </a:rPr>
              <a:t>www.researchgate.net/figure/A-typical-layout-of-the-drip-irrigation-system_fig1_305491620</a:t>
            </a:r>
          </a:p>
          <a:p>
            <a:pPr eaLnBrk="1" hangingPunct="1"/>
            <a:endParaRPr lang="en-US" altLang="en-US" sz="1600" dirty="0">
              <a:latin typeface="Arial" panose="020B0604020202020204" pitchFamily="34" charset="0"/>
              <a:cs typeface="Arial" panose="020B0604020202020204" pitchFamily="34" charset="0"/>
            </a:endParaRPr>
          </a:p>
          <a:p>
            <a:pPr eaLnBrk="1" hangingPunct="1"/>
            <a:r>
              <a:rPr lang="en-US" altLang="en-US" sz="1600" dirty="0">
                <a:latin typeface="Arial" panose="020B0604020202020204" pitchFamily="34" charset="0"/>
                <a:cs typeface="Arial" panose="020B0604020202020204" pitchFamily="34" charset="0"/>
              </a:rPr>
              <a:t>https://www.researchgate.net/figure/Components-and-general-layout-of-sprinkler-irrigation-systems_fig1_43265028</a:t>
            </a:r>
            <a:endParaRPr lang="en-US" altLang="en-US" sz="1600" dirty="0" smtClean="0">
              <a:latin typeface="Arial" panose="020B0604020202020204" pitchFamily="34" charset="0"/>
              <a:cs typeface="Arial" panose="020B0604020202020204" pitchFamily="34" charset="0"/>
            </a:endParaRPr>
          </a:p>
          <a:p>
            <a:pPr eaLnBrk="1" hangingPunct="1"/>
            <a:endParaRPr lang="en-US" altLang="en-US" sz="2000" dirty="0">
              <a:latin typeface="Arial" panose="020B0604020202020204" pitchFamily="34" charset="0"/>
              <a:cs typeface="Arial" panose="020B0604020202020204" pitchFamily="34" charset="0"/>
            </a:endParaRPr>
          </a:p>
          <a:p>
            <a:pPr eaLnBrk="1" hangingPunct="1"/>
            <a:endParaRPr lang="en-US" altLang="en-US" sz="2000" dirty="0" smtClean="0">
              <a:latin typeface="Arial" panose="020B0604020202020204" pitchFamily="34" charset="0"/>
              <a:cs typeface="Arial" panose="020B0604020202020204" pitchFamily="34" charset="0"/>
            </a:endParaRPr>
          </a:p>
          <a:p>
            <a:pPr eaLnBrk="1" hangingPunct="1"/>
            <a:endParaRPr lang="en-US" altLang="en-US" sz="2000" dirty="0">
              <a:latin typeface="Arial" panose="020B0604020202020204" pitchFamily="34" charset="0"/>
              <a:cs typeface="Arial" panose="020B0604020202020204" pitchFamily="34" charset="0"/>
            </a:endParaRPr>
          </a:p>
          <a:p>
            <a:pPr eaLnBrk="1" hangingPunct="1"/>
            <a:endParaRPr lang="en-US" altLang="en-US" sz="2000" dirty="0" smtClean="0">
              <a:latin typeface="Arial" panose="020B0604020202020204" pitchFamily="34" charset="0"/>
              <a:cs typeface="Arial" panose="020B0604020202020204" pitchFamily="34" charset="0"/>
            </a:endParaRPr>
          </a:p>
          <a:p>
            <a:pPr eaLnBrk="1" hangingPunct="1"/>
            <a:endParaRPr lang="en-US" altLang="en-US" sz="2000" dirty="0" smtClean="0">
              <a:latin typeface="Arial" panose="020B0604020202020204" pitchFamily="34" charset="0"/>
              <a:cs typeface="Arial" panose="020B0604020202020204" pitchFamily="34" charset="0"/>
            </a:endParaRPr>
          </a:p>
          <a:p>
            <a:pPr eaLnBrk="1" hangingPunct="1"/>
            <a:endParaRPr lang="en-US" altLang="en-US" sz="1100" dirty="0">
              <a:latin typeface="Arial" panose="020B0604020202020204" pitchFamily="34" charset="0"/>
              <a:cs typeface="Arial" panose="020B0604020202020204" pitchFamily="34" charset="0"/>
            </a:endParaRPr>
          </a:p>
          <a:p>
            <a:pPr eaLnBrk="1" hangingPunct="1"/>
            <a:endParaRPr lang="en-US" altLang="en-US" sz="1100" dirty="0" smtClean="0">
              <a:latin typeface="Arial" panose="020B0604020202020204" pitchFamily="34" charset="0"/>
              <a:cs typeface="Arial" panose="020B0604020202020204" pitchFamily="34" charset="0"/>
            </a:endParaRPr>
          </a:p>
          <a:p>
            <a:pPr eaLnBrk="1" hangingPunct="1"/>
            <a:endParaRPr lang="en-US" altLang="en-US" sz="1100" dirty="0">
              <a:latin typeface="Arial" panose="020B0604020202020204" pitchFamily="34" charset="0"/>
              <a:cs typeface="Arial" panose="020B0604020202020204" pitchFamily="34" charset="0"/>
            </a:endParaRPr>
          </a:p>
        </p:txBody>
      </p:sp>
      <p:sp>
        <p:nvSpPr>
          <p:cNvPr id="38931" name="Text Box 14"/>
          <p:cNvSpPr txBox="1">
            <a:spLocks noChangeArrowheads="1"/>
          </p:cNvSpPr>
          <p:nvPr/>
        </p:nvSpPr>
        <p:spPr bwMode="auto">
          <a:xfrm>
            <a:off x="9527782" y="13127421"/>
            <a:ext cx="10131818" cy="115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6345" tIns="249657" rIns="386345" bIns="386345">
            <a:spAutoFit/>
          </a:bodyPr>
          <a:lstStyle>
            <a:lvl1pPr defTabSz="83185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83185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83185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a:lnSpc>
                <a:spcPct val="150000"/>
              </a:lnSpc>
              <a:spcBef>
                <a:spcPts val="0"/>
              </a:spcBef>
              <a:spcAft>
                <a:spcPts val="0"/>
              </a:spcAft>
            </a:pPr>
            <a:r>
              <a:rPr lang="en-US" sz="2200" dirty="0" smtClean="0">
                <a:solidFill>
                  <a:srgbClr val="000000"/>
                </a:solidFill>
                <a:latin typeface="+mn-lt"/>
              </a:rPr>
              <a:t>   </a:t>
            </a:r>
            <a:r>
              <a:rPr lang="en-US" sz="2200" dirty="0">
                <a:solidFill>
                  <a:srgbClr val="000000"/>
                </a:solidFill>
                <a:latin typeface="+mn-lt"/>
              </a:rPr>
              <a:t>A</a:t>
            </a:r>
            <a:r>
              <a:rPr lang="en-US" sz="2200" dirty="0" smtClean="0">
                <a:solidFill>
                  <a:srgbClr val="000000"/>
                </a:solidFill>
                <a:latin typeface="+mn-lt"/>
              </a:rPr>
              <a:t> number of technologies are employed to mitigate water scarcity and climate issues, with degrees of effectiveness depending upon the compatibility of the crop with the irrigation technology. Some examples include sprinkler systems (Figure 1) and drip systems (Figure 2). Effectiveness of water saving applications depends upon the crop grown, the size of growing area, and the amount of water consumed by a crop, all of which are affected by climate and weather events, while the risk of damage by extreme weather and climate depend upon the type of crop. However, water saving application methods are not effective for orchards and vineyards, due to the groundwater well depth needed to effectively irrigate them. </a:t>
            </a:r>
            <a:r>
              <a:rPr lang="en-US" sz="2200" dirty="0">
                <a:solidFill>
                  <a:srgbClr val="000000"/>
                </a:solidFill>
                <a:latin typeface="+mn-lt"/>
              </a:rPr>
              <a:t>P</a:t>
            </a:r>
            <a:r>
              <a:rPr lang="en-US" sz="2200" dirty="0" smtClean="0">
                <a:solidFill>
                  <a:srgbClr val="000000"/>
                </a:solidFill>
                <a:latin typeface="+mn-lt"/>
              </a:rPr>
              <a:t>roducers who grow multiple crops who experience a diversity of extreme weather, are limited in what technology they can adopt. This has important policy consequences, as water pricing policies are advocated as a means of adopting water saving irrigation technology. It is noted that in some cases this would actually cost producers. While drip irrigation is the most effective water saving irrigation method, sprinklers are the necessary choice, for example, it is widely used in areas of California to prevent frost damage to large vineyards. In that case, producers would not adopt the most cost effective method (drip) and imposing water policy pricings would actually increase costs for producers.</a:t>
            </a:r>
            <a:endParaRPr lang="en-US" sz="2200" dirty="0" smtClean="0">
              <a:latin typeface="+mn-lt"/>
            </a:endParaRPr>
          </a:p>
          <a:p>
            <a:r>
              <a:rPr lang="en-US" sz="2400" dirty="0"/>
              <a:t/>
            </a:r>
            <a:br>
              <a:rPr lang="en-US" sz="2400" dirty="0"/>
            </a:br>
            <a:endParaRPr lang="en-US" altLang="en-US" sz="2300" dirty="0">
              <a:latin typeface="Arial" panose="020B0604020202020204" pitchFamily="34" charset="0"/>
              <a:cs typeface="Arial" panose="020B0604020202020204" pitchFamily="34" charset="0"/>
            </a:endParaRPr>
          </a:p>
        </p:txBody>
      </p:sp>
      <p:sp>
        <p:nvSpPr>
          <p:cNvPr id="38932" name="Text Box 14"/>
          <p:cNvSpPr txBox="1">
            <a:spLocks noChangeArrowheads="1"/>
          </p:cNvSpPr>
          <p:nvPr/>
        </p:nvSpPr>
        <p:spPr bwMode="auto">
          <a:xfrm>
            <a:off x="18953982" y="21455818"/>
            <a:ext cx="8154487" cy="667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6345" tIns="249657" rIns="386345" bIns="386345">
            <a:spAutoFit/>
          </a:bodyPr>
          <a:lstStyle>
            <a:lvl1pPr defTabSz="370840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370840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370840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a:lnSpc>
                <a:spcPct val="150000"/>
              </a:lnSpc>
            </a:pPr>
            <a:r>
              <a:rPr lang="en-US" sz="2200" dirty="0">
                <a:latin typeface="+mn-lt"/>
              </a:rPr>
              <a:t>      Outside supply institutions that control and supply water also influence irrigation decisions for crop producers. </a:t>
            </a:r>
            <a:r>
              <a:rPr lang="en-US" sz="2200" dirty="0" smtClean="0">
                <a:latin typeface="+mn-lt"/>
              </a:rPr>
              <a:t>Those who </a:t>
            </a:r>
            <a:r>
              <a:rPr lang="en-US" sz="2200" dirty="0">
                <a:latin typeface="+mn-lt"/>
              </a:rPr>
              <a:t>receive water from federal agencies are less likely to implement </a:t>
            </a:r>
            <a:r>
              <a:rPr lang="en-US" sz="2200" dirty="0" smtClean="0">
                <a:latin typeface="+mn-lt"/>
              </a:rPr>
              <a:t>more </a:t>
            </a:r>
            <a:r>
              <a:rPr lang="en-US" sz="2200" dirty="0">
                <a:latin typeface="+mn-lt"/>
              </a:rPr>
              <a:t>water saving irrigation methods for crops, and have higher mean water application rates than those who do not receive </a:t>
            </a:r>
            <a:r>
              <a:rPr lang="en-US" sz="2200" dirty="0" smtClean="0">
                <a:latin typeface="+mn-lt"/>
              </a:rPr>
              <a:t>surface water </a:t>
            </a:r>
            <a:r>
              <a:rPr lang="en-US" sz="2200" dirty="0">
                <a:latin typeface="+mn-lt"/>
              </a:rPr>
              <a:t>from federal sources. W</a:t>
            </a:r>
            <a:r>
              <a:rPr lang="en-US" sz="2200" dirty="0" smtClean="0">
                <a:latin typeface="+mn-lt"/>
              </a:rPr>
              <a:t>ater </a:t>
            </a:r>
            <a:r>
              <a:rPr lang="en-US" sz="2200" dirty="0">
                <a:latin typeface="+mn-lt"/>
              </a:rPr>
              <a:t>application rates are more responsive to surface water costs if the water cost per unit area is lower. Surface water cost per unit is </a:t>
            </a:r>
            <a:r>
              <a:rPr lang="en-US" sz="2200" dirty="0" smtClean="0">
                <a:latin typeface="+mn-lt"/>
              </a:rPr>
              <a:t>reduced for </a:t>
            </a:r>
            <a:r>
              <a:rPr lang="en-US" sz="2200" dirty="0">
                <a:latin typeface="+mn-lt"/>
              </a:rPr>
              <a:t>producers paying a fee for surface water or those using a surface water supply only (Olen, Wu and </a:t>
            </a:r>
            <a:r>
              <a:rPr lang="en-US" sz="2200" dirty="0" err="1">
                <a:latin typeface="+mn-lt"/>
              </a:rPr>
              <a:t>Langpap</a:t>
            </a:r>
            <a:r>
              <a:rPr lang="en-US" sz="2200" dirty="0" smtClean="0">
                <a:latin typeface="+mn-lt"/>
              </a:rPr>
              <a:t>).</a:t>
            </a:r>
            <a:r>
              <a:rPr lang="en-US" sz="2200" dirty="0">
                <a:latin typeface="+mn-lt"/>
              </a:rPr>
              <a:t/>
            </a:r>
            <a:br>
              <a:rPr lang="en-US" sz="2200" dirty="0">
                <a:latin typeface="+mn-lt"/>
              </a:rPr>
            </a:br>
            <a:endParaRPr lang="en-US" altLang="en-US" sz="2200" dirty="0" smtClean="0">
              <a:latin typeface="+mn-lt"/>
            </a:endParaRPr>
          </a:p>
        </p:txBody>
      </p:sp>
      <p:sp>
        <p:nvSpPr>
          <p:cNvPr id="38933" name="Text Box 14"/>
          <p:cNvSpPr txBox="1">
            <a:spLocks noChangeArrowheads="1"/>
          </p:cNvSpPr>
          <p:nvPr/>
        </p:nvSpPr>
        <p:spPr bwMode="auto">
          <a:xfrm>
            <a:off x="27603937" y="15195363"/>
            <a:ext cx="8266115" cy="986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6345" tIns="249657" rIns="386345" bIns="386345">
            <a:spAutoFit/>
          </a:bodyPr>
          <a:lstStyle>
            <a:lvl1pPr defTabSz="370840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370840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370840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a:lnSpc>
                <a:spcPct val="150000"/>
              </a:lnSpc>
            </a:pPr>
            <a:r>
              <a:rPr lang="en-US" sz="2300" dirty="0" smtClean="0">
                <a:latin typeface="+mn-lt"/>
              </a:rPr>
              <a:t>     </a:t>
            </a:r>
          </a:p>
          <a:p>
            <a:pPr>
              <a:lnSpc>
                <a:spcPct val="150000"/>
              </a:lnSpc>
            </a:pPr>
            <a:r>
              <a:rPr lang="en-US" sz="2300" dirty="0" smtClean="0">
                <a:latin typeface="+mn-lt"/>
              </a:rPr>
              <a:t>Rising </a:t>
            </a:r>
            <a:r>
              <a:rPr lang="en-US" sz="2300" dirty="0">
                <a:latin typeface="+mn-lt"/>
              </a:rPr>
              <a:t>temperatures and decreasing and shifting precipitation patterns are predicted to impact both the production and quality of agricultural commodities in the West Coast with each passing year. As well as increased occurrence of extreme weather events </a:t>
            </a:r>
            <a:r>
              <a:rPr lang="en-US" sz="2300" dirty="0" smtClean="0">
                <a:latin typeface="+mn-lt"/>
              </a:rPr>
              <a:t>over </a:t>
            </a:r>
            <a:r>
              <a:rPr lang="en-US" sz="2300" dirty="0">
                <a:latin typeface="+mn-lt"/>
              </a:rPr>
              <a:t>time. </a:t>
            </a:r>
            <a:r>
              <a:rPr lang="en-US" sz="2300" dirty="0" smtClean="0">
                <a:latin typeface="+mn-lt"/>
              </a:rPr>
              <a:t>Producers have options for water saving irrigation methods available, and effectiveness depends upon a number of crop and weather variables. Water saving irrigation also depends upon water pricing policies by region and supplies of surface water from federal agencies. The </a:t>
            </a:r>
            <a:r>
              <a:rPr lang="en-US" sz="2300" dirty="0">
                <a:latin typeface="+mn-lt"/>
              </a:rPr>
              <a:t>ultimate goal of this research into water scarcity and </a:t>
            </a:r>
            <a:r>
              <a:rPr lang="en-US" sz="2300" dirty="0" smtClean="0">
                <a:latin typeface="+mn-lt"/>
              </a:rPr>
              <a:t>its associated factors </a:t>
            </a:r>
            <a:r>
              <a:rPr lang="en-US" sz="2300" dirty="0">
                <a:latin typeface="+mn-lt"/>
              </a:rPr>
              <a:t>is to provide a model as to how crop producers, government agencies and municipal bodies in the region may respond and adapt to changing climate and water pricing policies in the future. </a:t>
            </a:r>
          </a:p>
          <a:p>
            <a:r>
              <a:rPr lang="en-US" sz="2400" dirty="0"/>
              <a:t/>
            </a:r>
            <a:br>
              <a:rPr lang="en-US" sz="2400" dirty="0"/>
            </a:br>
            <a:endParaRPr lang="en-US" altLang="en-US" sz="2300" dirty="0">
              <a:latin typeface="Arial" panose="020B0604020202020204" pitchFamily="34" charset="0"/>
            </a:endParaRPr>
          </a:p>
        </p:txBody>
      </p:sp>
      <p:sp>
        <p:nvSpPr>
          <p:cNvPr id="38934" name="Text Box 14"/>
          <p:cNvSpPr txBox="1">
            <a:spLocks noChangeArrowheads="1"/>
          </p:cNvSpPr>
          <p:nvPr/>
        </p:nvSpPr>
        <p:spPr bwMode="auto">
          <a:xfrm>
            <a:off x="27608213" y="5010535"/>
            <a:ext cx="8299450" cy="11522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16096" tIns="249657" rIns="416096" bIns="386345">
            <a:spAutoFit/>
          </a:bodyPr>
          <a:lstStyle>
            <a:lvl1pPr defTabSz="370840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370840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370840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a:lnSpc>
                <a:spcPct val="150000"/>
              </a:lnSpc>
            </a:pPr>
            <a:r>
              <a:rPr lang="en-US" sz="2200" dirty="0">
                <a:latin typeface="+mn-lt"/>
              </a:rPr>
              <a:t>   </a:t>
            </a:r>
            <a:r>
              <a:rPr lang="en-US" sz="2200" dirty="0" smtClean="0">
                <a:latin typeface="+mn-lt"/>
              </a:rPr>
              <a:t>The </a:t>
            </a:r>
            <a:r>
              <a:rPr lang="en-US" sz="2200" dirty="0">
                <a:latin typeface="+mn-lt"/>
              </a:rPr>
              <a:t>research suggests that incentive </a:t>
            </a:r>
            <a:r>
              <a:rPr lang="en-US" sz="2200" dirty="0" smtClean="0">
                <a:latin typeface="+mn-lt"/>
              </a:rPr>
              <a:t>structures, which </a:t>
            </a:r>
            <a:r>
              <a:rPr lang="en-US" sz="2200" dirty="0">
                <a:latin typeface="+mn-lt"/>
              </a:rPr>
              <a:t>encourage adoption of water saving </a:t>
            </a:r>
            <a:r>
              <a:rPr lang="en-US" sz="2200" dirty="0" smtClean="0">
                <a:latin typeface="+mn-lt"/>
              </a:rPr>
              <a:t>technologies, </a:t>
            </a:r>
            <a:r>
              <a:rPr lang="en-US" sz="2200" dirty="0">
                <a:latin typeface="+mn-lt"/>
              </a:rPr>
              <a:t>will not actually reduce agricultural water use because the water savings could be used </a:t>
            </a:r>
            <a:r>
              <a:rPr lang="en-US" sz="2200" dirty="0" smtClean="0">
                <a:latin typeface="+mn-lt"/>
              </a:rPr>
              <a:t>to further expand </a:t>
            </a:r>
            <a:r>
              <a:rPr lang="en-US" sz="2200" dirty="0">
                <a:latin typeface="+mn-lt"/>
              </a:rPr>
              <a:t>cropland (Olen, Wu</a:t>
            </a:r>
            <a:r>
              <a:rPr lang="en-US" sz="2200" dirty="0" smtClean="0">
                <a:latin typeface="+mn-lt"/>
              </a:rPr>
              <a:t>, and </a:t>
            </a:r>
            <a:r>
              <a:rPr lang="en-US" sz="2200" dirty="0" err="1">
                <a:latin typeface="+mn-lt"/>
              </a:rPr>
              <a:t>Langpap</a:t>
            </a:r>
            <a:r>
              <a:rPr lang="en-US" sz="2200" dirty="0">
                <a:latin typeface="+mn-lt"/>
              </a:rPr>
              <a:t> 2015). Significant changes in well depth would </a:t>
            </a:r>
            <a:r>
              <a:rPr lang="en-US" sz="2200" dirty="0" smtClean="0">
                <a:latin typeface="+mn-lt"/>
              </a:rPr>
              <a:t>be needed to create economically significant </a:t>
            </a:r>
            <a:r>
              <a:rPr lang="en-US" sz="2200" dirty="0">
                <a:latin typeface="+mn-lt"/>
              </a:rPr>
              <a:t>changes in irrigation decisions. Irrigation decisions are more responsive to temperature than precipitation</a:t>
            </a:r>
            <a:r>
              <a:rPr lang="en-US" sz="2200" dirty="0" smtClean="0">
                <a:latin typeface="+mn-lt"/>
              </a:rPr>
              <a:t>, meaning </a:t>
            </a:r>
            <a:r>
              <a:rPr lang="en-US" sz="2200" dirty="0">
                <a:latin typeface="+mn-lt"/>
              </a:rPr>
              <a:t>producers respond vastly differently to climate change </a:t>
            </a:r>
            <a:r>
              <a:rPr lang="en-US" sz="2200" dirty="0" smtClean="0">
                <a:latin typeface="+mn-lt"/>
              </a:rPr>
              <a:t>by </a:t>
            </a:r>
            <a:r>
              <a:rPr lang="en-US" sz="2200" dirty="0">
                <a:latin typeface="+mn-lt"/>
              </a:rPr>
              <a:t>region. Lastly, improved groundwater regulation would provide </a:t>
            </a:r>
            <a:r>
              <a:rPr lang="en-US" sz="2200" dirty="0" smtClean="0">
                <a:latin typeface="+mn-lt"/>
              </a:rPr>
              <a:t>the </a:t>
            </a:r>
            <a:r>
              <a:rPr lang="en-US" sz="2200" dirty="0">
                <a:latin typeface="+mn-lt"/>
              </a:rPr>
              <a:t>signal to producers to adopt methods of irrigation that conserve water resources, which </a:t>
            </a:r>
            <a:r>
              <a:rPr lang="en-US" sz="2200" dirty="0" smtClean="0">
                <a:latin typeface="+mn-lt"/>
              </a:rPr>
              <a:t>a version of has </a:t>
            </a:r>
            <a:r>
              <a:rPr lang="en-US" sz="2200" dirty="0">
                <a:latin typeface="+mn-lt"/>
              </a:rPr>
              <a:t>been implemented in California under the Sustainable Groundwater Management Act of 2014 </a:t>
            </a:r>
            <a:r>
              <a:rPr lang="en-US" sz="2200" dirty="0" smtClean="0">
                <a:latin typeface="+mn-lt"/>
              </a:rPr>
              <a:t>(</a:t>
            </a:r>
            <a:r>
              <a:rPr lang="en-US" sz="2200" dirty="0" err="1" smtClean="0">
                <a:latin typeface="+mn-lt"/>
              </a:rPr>
              <a:t>Sunding</a:t>
            </a:r>
            <a:r>
              <a:rPr lang="en-US" sz="2200" dirty="0" smtClean="0">
                <a:latin typeface="+mn-lt"/>
              </a:rPr>
              <a:t> 2002). </a:t>
            </a:r>
            <a:r>
              <a:rPr lang="en-US" sz="2200" dirty="0">
                <a:latin typeface="+mn-lt"/>
              </a:rPr>
              <a:t>The results of this </a:t>
            </a:r>
            <a:r>
              <a:rPr lang="en-US" sz="2200" dirty="0" smtClean="0">
                <a:latin typeface="+mn-lt"/>
              </a:rPr>
              <a:t>study provide  </a:t>
            </a:r>
            <a:r>
              <a:rPr lang="en-US" sz="2200" dirty="0">
                <a:latin typeface="+mn-lt"/>
              </a:rPr>
              <a:t>information needed for developing future water pricing policies and groundwater regulations. </a:t>
            </a:r>
            <a:r>
              <a:rPr lang="en-US" sz="2200" dirty="0" smtClean="0">
                <a:latin typeface="+mn-lt"/>
              </a:rPr>
              <a:t>The </a:t>
            </a:r>
            <a:r>
              <a:rPr lang="en-US" sz="2200" dirty="0">
                <a:latin typeface="+mn-lt"/>
              </a:rPr>
              <a:t>research provides detailed information about how producers might respond and subsequently adapt to shifting climate and variability in </a:t>
            </a:r>
            <a:r>
              <a:rPr lang="en-US" sz="2200" dirty="0" smtClean="0">
                <a:latin typeface="+mn-lt"/>
              </a:rPr>
              <a:t>the agricultural industry in the West Coast. </a:t>
            </a:r>
            <a:endParaRPr lang="en-US" sz="2200" dirty="0">
              <a:latin typeface="+mn-lt"/>
            </a:endParaRPr>
          </a:p>
          <a:p>
            <a:r>
              <a:rPr lang="en-US" sz="2400" dirty="0"/>
              <a:t/>
            </a:r>
            <a:br>
              <a:rPr lang="en-US" sz="2400" dirty="0"/>
            </a:br>
            <a:endParaRPr lang="en-US" altLang="en-US" sz="2300" dirty="0">
              <a:latin typeface="Arial" panose="020B0604020202020204" pitchFamily="34" charset="0"/>
            </a:endParaRPr>
          </a:p>
        </p:txBody>
      </p:sp>
      <p:sp>
        <p:nvSpPr>
          <p:cNvPr id="38936" name="Text Box 14"/>
          <p:cNvSpPr txBox="1">
            <a:spLocks noChangeArrowheads="1"/>
          </p:cNvSpPr>
          <p:nvPr/>
        </p:nvSpPr>
        <p:spPr bwMode="auto">
          <a:xfrm>
            <a:off x="9762014" y="26522863"/>
            <a:ext cx="6996748" cy="66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86345" tIns="0" rIns="386345" bIns="386345">
            <a:spAutoFit/>
          </a:bodyPr>
          <a:lstStyle>
            <a:lvl1pPr defTabSz="3708400"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3708400"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3708400"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eaLnBrk="1" hangingPunct="1"/>
            <a:endParaRPr lang="en-US" altLang="en-US" sz="1800" dirty="0">
              <a:latin typeface="Arial" panose="020B0604020202020204" pitchFamily="34" charset="0"/>
            </a:endParaRPr>
          </a:p>
        </p:txBody>
      </p:sp>
      <p:pic>
        <p:nvPicPr>
          <p:cNvPr id="2" name="Picture 1"/>
          <p:cNvPicPr>
            <a:picLocks noChangeAspect="1"/>
          </p:cNvPicPr>
          <p:nvPr/>
        </p:nvPicPr>
        <p:blipFill>
          <a:blip r:embed="rId3"/>
          <a:stretch>
            <a:fillRect/>
          </a:stretch>
        </p:blipFill>
        <p:spPr>
          <a:xfrm>
            <a:off x="9648031" y="23458171"/>
            <a:ext cx="8279679" cy="4278628"/>
          </a:xfrm>
          <a:prstGeom prst="rect">
            <a:avLst/>
          </a:prstGeom>
        </p:spPr>
      </p:pic>
      <p:pic>
        <p:nvPicPr>
          <p:cNvPr id="3" name="Picture 2"/>
          <p:cNvPicPr>
            <a:picLocks noChangeAspect="1"/>
          </p:cNvPicPr>
          <p:nvPr/>
        </p:nvPicPr>
        <p:blipFill>
          <a:blip r:embed="rId4"/>
          <a:stretch>
            <a:fillRect/>
          </a:stretch>
        </p:blipFill>
        <p:spPr>
          <a:xfrm>
            <a:off x="19285528" y="13698652"/>
            <a:ext cx="7640060" cy="7217784"/>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71841" y="256482"/>
            <a:ext cx="3453394" cy="1949887"/>
          </a:xfrm>
          <a:prstGeom prst="rect">
            <a:avLst/>
          </a:prstGeom>
        </p:spPr>
      </p:pic>
      <p:sp>
        <p:nvSpPr>
          <p:cNvPr id="22" name="Rectangle 5"/>
          <p:cNvSpPr>
            <a:spLocks noChangeArrowheads="1"/>
          </p:cNvSpPr>
          <p:nvPr/>
        </p:nvSpPr>
        <p:spPr bwMode="auto">
          <a:xfrm>
            <a:off x="-2284730" y="2242945"/>
            <a:ext cx="38976554" cy="9396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7103" tIns="38545" rIns="77103" bIns="38545">
            <a:spAutoFit/>
          </a:bodyPr>
          <a:lstStyle>
            <a:lvl1pPr defTabSz="773113" eaLnBrk="0" hangingPunct="0">
              <a:defRPr sz="2800">
                <a:solidFill>
                  <a:schemeClr val="tx1"/>
                </a:solidFill>
                <a:latin typeface="Arial Narrow" panose="020B0606020202030204" pitchFamily="34" charset="0"/>
                <a:ea typeface="ＭＳ Ｐゴシック" panose="020B0600070205080204" pitchFamily="34" charset="-128"/>
              </a:defRPr>
            </a:lvl1pPr>
            <a:lvl2pPr marL="34521775" indent="-34105850" defTabSz="773113" eaLnBrk="0" hangingPunct="0">
              <a:defRPr sz="2800">
                <a:solidFill>
                  <a:schemeClr val="tx1"/>
                </a:solidFill>
                <a:latin typeface="Arial Narrow" panose="020B0606020202030204" pitchFamily="34" charset="0"/>
                <a:ea typeface="ＭＳ Ｐゴシック" panose="020B0600070205080204" pitchFamily="34" charset="-128"/>
              </a:defRPr>
            </a:lvl2pPr>
            <a:lvl3pPr marL="47053500" indent="-46221650" defTabSz="773113" eaLnBrk="0" hangingPunct="0">
              <a:defRPr sz="2800">
                <a:solidFill>
                  <a:schemeClr val="tx1"/>
                </a:solidFill>
                <a:latin typeface="Arial Narrow" panose="020B0606020202030204" pitchFamily="34" charset="0"/>
                <a:ea typeface="ＭＳ Ｐゴシック" panose="020B0600070205080204" pitchFamily="34" charset="-128"/>
              </a:defRPr>
            </a:lvl3pPr>
            <a:lvl4pPr eaLnBrk="0" hangingPunct="0">
              <a:defRPr sz="2800">
                <a:solidFill>
                  <a:schemeClr val="tx1"/>
                </a:solidFill>
                <a:latin typeface="Arial Narrow" panose="020B0606020202030204" pitchFamily="34" charset="0"/>
                <a:ea typeface="ＭＳ Ｐゴシック" panose="020B0600070205080204" pitchFamily="34" charset="-128"/>
              </a:defRPr>
            </a:lvl4pPr>
            <a:lvl5pPr eaLnBrk="0" hangingPunct="0">
              <a:defRPr sz="2800">
                <a:solidFill>
                  <a:schemeClr val="tx1"/>
                </a:solidFill>
                <a:latin typeface="Arial Narrow" panose="020B0606020202030204" pitchFamily="34" charset="0"/>
                <a:ea typeface="ＭＳ Ｐゴシック" panose="020B0600070205080204" pitchFamily="34" charset="-128"/>
              </a:defRPr>
            </a:lvl5pPr>
            <a:lvl6pPr marL="4572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6pPr>
            <a:lvl7pPr marL="9144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7pPr>
            <a:lvl8pPr marL="13716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8pPr>
            <a:lvl9pPr marL="1828800" eaLnBrk="0" fontAlgn="base" hangingPunct="0">
              <a:spcBef>
                <a:spcPct val="0"/>
              </a:spcBef>
              <a:spcAft>
                <a:spcPct val="0"/>
              </a:spcAft>
              <a:defRPr sz="2800">
                <a:solidFill>
                  <a:schemeClr val="tx1"/>
                </a:solidFill>
                <a:latin typeface="Arial Narrow" panose="020B0606020202030204" pitchFamily="34" charset="0"/>
                <a:ea typeface="ＭＳ Ｐゴシック" panose="020B0600070205080204" pitchFamily="34" charset="-128"/>
              </a:defRPr>
            </a:lvl9pPr>
          </a:lstStyle>
          <a:p>
            <a:pPr algn="ctr" eaLnBrk="1" hangingPunct="1">
              <a:spcBef>
                <a:spcPct val="50000"/>
              </a:spcBef>
            </a:pPr>
            <a:r>
              <a:rPr lang="en-US" altLang="en-US" sz="5600" b="1" dirty="0" smtClean="0">
                <a:latin typeface="+mn-lt"/>
                <a:cs typeface="Times New Roman" panose="02020603050405020304" pitchFamily="18" charset="0"/>
              </a:rPr>
              <a:t>Irrigation Decisions for Major West Coast Crops: </a:t>
            </a:r>
            <a:r>
              <a:rPr lang="en-US" altLang="en-US" sz="5600" b="1" dirty="0">
                <a:latin typeface="+mn-lt"/>
                <a:cs typeface="Times New Roman" panose="02020603050405020304" pitchFamily="18" charset="0"/>
              </a:rPr>
              <a:t> </a:t>
            </a:r>
            <a:r>
              <a:rPr lang="en-US" altLang="en-US" sz="5600" b="1" dirty="0" smtClean="0">
                <a:latin typeface="+mn-lt"/>
                <a:cs typeface="Times New Roman" panose="02020603050405020304" pitchFamily="18" charset="0"/>
              </a:rPr>
              <a:t>Water Scarcity, Climate Determinants and Costs </a:t>
            </a:r>
          </a:p>
        </p:txBody>
      </p:sp>
      <p:grpSp>
        <p:nvGrpSpPr>
          <p:cNvPr id="6" name="Group 5"/>
          <p:cNvGrpSpPr/>
          <p:nvPr/>
        </p:nvGrpSpPr>
        <p:grpSpPr>
          <a:xfrm>
            <a:off x="1043686" y="435925"/>
            <a:ext cx="31177399" cy="1272936"/>
            <a:chOff x="1043686" y="435925"/>
            <a:chExt cx="31177399" cy="1272936"/>
          </a:xfrm>
        </p:grpSpPr>
        <p:grpSp>
          <p:nvGrpSpPr>
            <p:cNvPr id="12" name="Group 11"/>
            <p:cNvGrpSpPr/>
            <p:nvPr/>
          </p:nvGrpSpPr>
          <p:grpSpPr>
            <a:xfrm>
              <a:off x="1043686" y="435925"/>
              <a:ext cx="18457144" cy="1272936"/>
              <a:chOff x="641350" y="435925"/>
              <a:chExt cx="18457144" cy="1272936"/>
            </a:xfrm>
          </p:grpSpPr>
          <p:pic>
            <p:nvPicPr>
              <p:cNvPr id="5" name="Picture 4"/>
              <p:cNvPicPr>
                <a:picLocks noChangeAspect="1"/>
              </p:cNvPicPr>
              <p:nvPr/>
            </p:nvPicPr>
            <p:blipFill>
              <a:blip r:embed="rId6"/>
              <a:stretch>
                <a:fillRect/>
              </a:stretch>
            </p:blipFill>
            <p:spPr>
              <a:xfrm>
                <a:off x="641350" y="442194"/>
                <a:ext cx="3600000" cy="1266667"/>
              </a:xfrm>
              <a:prstGeom prst="rect">
                <a:avLst/>
              </a:prstGeom>
            </p:spPr>
          </p:pic>
          <p:pic>
            <p:nvPicPr>
              <p:cNvPr id="7" name="Picture 6"/>
              <p:cNvPicPr>
                <a:picLocks noChangeAspect="1"/>
              </p:cNvPicPr>
              <p:nvPr/>
            </p:nvPicPr>
            <p:blipFill rotWithShape="1">
              <a:blip r:embed="rId7"/>
              <a:srcRect b="18153"/>
              <a:stretch/>
            </p:blipFill>
            <p:spPr>
              <a:xfrm>
                <a:off x="4241350" y="442194"/>
                <a:ext cx="2971429" cy="1262781"/>
              </a:xfrm>
              <a:prstGeom prst="rect">
                <a:avLst/>
              </a:prstGeom>
            </p:spPr>
          </p:pic>
          <p:pic>
            <p:nvPicPr>
              <p:cNvPr id="8" name="Picture 7"/>
              <p:cNvPicPr>
                <a:picLocks noChangeAspect="1"/>
              </p:cNvPicPr>
              <p:nvPr/>
            </p:nvPicPr>
            <p:blipFill rotWithShape="1">
              <a:blip r:embed="rId8"/>
              <a:srcRect b="24191"/>
              <a:stretch/>
            </p:blipFill>
            <p:spPr>
              <a:xfrm>
                <a:off x="7212779" y="436728"/>
                <a:ext cx="2752381" cy="1263485"/>
              </a:xfrm>
              <a:prstGeom prst="rect">
                <a:avLst/>
              </a:prstGeom>
            </p:spPr>
          </p:pic>
          <p:pic>
            <p:nvPicPr>
              <p:cNvPr id="9" name="Picture 8"/>
              <p:cNvPicPr>
                <a:picLocks noChangeAspect="1"/>
              </p:cNvPicPr>
              <p:nvPr/>
            </p:nvPicPr>
            <p:blipFill rotWithShape="1">
              <a:blip r:embed="rId9"/>
              <a:srcRect b="6265"/>
              <a:stretch/>
            </p:blipFill>
            <p:spPr>
              <a:xfrm>
                <a:off x="9965160" y="436729"/>
                <a:ext cx="3409524" cy="1258722"/>
              </a:xfrm>
              <a:prstGeom prst="rect">
                <a:avLst/>
              </a:prstGeom>
            </p:spPr>
          </p:pic>
          <p:pic>
            <p:nvPicPr>
              <p:cNvPr id="10" name="Picture 9"/>
              <p:cNvPicPr>
                <a:picLocks noChangeAspect="1"/>
              </p:cNvPicPr>
              <p:nvPr/>
            </p:nvPicPr>
            <p:blipFill rotWithShape="1">
              <a:blip r:embed="rId10"/>
              <a:srcRect b="18364"/>
              <a:stretch/>
            </p:blipFill>
            <p:spPr>
              <a:xfrm>
                <a:off x="13374684" y="435925"/>
                <a:ext cx="2971429" cy="1259525"/>
              </a:xfrm>
              <a:prstGeom prst="rect">
                <a:avLst/>
              </a:prstGeom>
            </p:spPr>
          </p:pic>
          <p:pic>
            <p:nvPicPr>
              <p:cNvPr id="11" name="Picture 10"/>
              <p:cNvPicPr>
                <a:picLocks noChangeAspect="1"/>
              </p:cNvPicPr>
              <p:nvPr/>
            </p:nvPicPr>
            <p:blipFill rotWithShape="1">
              <a:blip r:embed="rId11"/>
              <a:srcRect b="20874"/>
              <a:stretch/>
            </p:blipFill>
            <p:spPr>
              <a:xfrm>
                <a:off x="16342514" y="442195"/>
                <a:ext cx="2755980" cy="1248494"/>
              </a:xfrm>
              <a:prstGeom prst="rect">
                <a:avLst/>
              </a:prstGeom>
            </p:spPr>
          </p:pic>
        </p:grpSp>
        <p:pic>
          <p:nvPicPr>
            <p:cNvPr id="32" name="Picture 31"/>
            <p:cNvPicPr>
              <a:picLocks noChangeAspect="1"/>
            </p:cNvPicPr>
            <p:nvPr/>
          </p:nvPicPr>
          <p:blipFill rotWithShape="1">
            <a:blip r:embed="rId6"/>
            <a:srcRect b="1540"/>
            <a:stretch/>
          </p:blipFill>
          <p:spPr>
            <a:xfrm>
              <a:off x="19484086" y="443528"/>
              <a:ext cx="3600000" cy="1247162"/>
            </a:xfrm>
            <a:prstGeom prst="rect">
              <a:avLst/>
            </a:prstGeom>
          </p:spPr>
        </p:pic>
        <p:pic>
          <p:nvPicPr>
            <p:cNvPr id="33" name="Picture 32"/>
            <p:cNvPicPr>
              <a:picLocks noChangeAspect="1"/>
            </p:cNvPicPr>
            <p:nvPr/>
          </p:nvPicPr>
          <p:blipFill rotWithShape="1">
            <a:blip r:embed="rId7"/>
            <a:srcRect b="19474"/>
            <a:stretch/>
          </p:blipFill>
          <p:spPr>
            <a:xfrm>
              <a:off x="23084086" y="448290"/>
              <a:ext cx="2971429" cy="1242399"/>
            </a:xfrm>
            <a:prstGeom prst="rect">
              <a:avLst/>
            </a:prstGeom>
          </p:spPr>
        </p:pic>
        <p:pic>
          <p:nvPicPr>
            <p:cNvPr id="35" name="Picture 34"/>
            <p:cNvPicPr>
              <a:picLocks noChangeAspect="1"/>
            </p:cNvPicPr>
            <p:nvPr/>
          </p:nvPicPr>
          <p:blipFill rotWithShape="1">
            <a:blip r:embed="rId9"/>
            <a:srcRect b="7074"/>
            <a:stretch/>
          </p:blipFill>
          <p:spPr>
            <a:xfrm>
              <a:off x="26055170" y="442825"/>
              <a:ext cx="3409524" cy="1247864"/>
            </a:xfrm>
            <a:prstGeom prst="rect">
              <a:avLst/>
            </a:prstGeom>
          </p:spPr>
        </p:pic>
        <p:pic>
          <p:nvPicPr>
            <p:cNvPr id="37" name="Picture 36"/>
            <p:cNvPicPr>
              <a:picLocks noChangeAspect="1"/>
            </p:cNvPicPr>
            <p:nvPr/>
          </p:nvPicPr>
          <p:blipFill rotWithShape="1">
            <a:blip r:embed="rId11"/>
            <a:srcRect b="21260"/>
            <a:stretch/>
          </p:blipFill>
          <p:spPr>
            <a:xfrm>
              <a:off x="29465105" y="448291"/>
              <a:ext cx="2755980" cy="1242398"/>
            </a:xfrm>
            <a:prstGeom prst="rect">
              <a:avLst/>
            </a:prstGeom>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075113"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075113"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Narrow" charset="0"/>
          </a:defRPr>
        </a:defPPr>
      </a:lstStyle>
    </a:lnDef>
  </a:objectDefaults>
  <a:extraClrSchemeLst>
    <a:extraClrScheme>
      <a:clrScheme name="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075113"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075113"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Narrow" charset="0"/>
          </a:defRPr>
        </a:defPPr>
      </a:lstStyle>
    </a:lnDef>
  </a:objectDefaults>
  <a:extraClrSchemeLst>
    <a:extraClrScheme>
      <a:clrScheme name="1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1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1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1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075113"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Narrow"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457200" tIns="457200" rIns="457200" bIns="457200" numCol="1" anchor="t" anchorCtr="0" compatLnSpc="1">
        <a:prstTxWarp prst="textNoShape">
          <a:avLst/>
        </a:prstTxWarp>
        <a:spAutoFit/>
      </a:bodyPr>
      <a:lstStyle>
        <a:defPPr marL="0" marR="0" indent="0" algn="l" defTabSz="4075113" rtl="0" eaLnBrk="1" fontAlgn="base" latinLnBrk="0" hangingPunct="1">
          <a:lnSpc>
            <a:spcPct val="100000"/>
          </a:lnSpc>
          <a:spcBef>
            <a:spcPct val="0"/>
          </a:spcBef>
          <a:spcAft>
            <a:spcPct val="0"/>
          </a:spcAft>
          <a:buClrTx/>
          <a:buSzTx/>
          <a:buFontTx/>
          <a:buNone/>
          <a:tabLst/>
          <a:defRPr kumimoji="0" lang="en-US" sz="2800" b="0" i="0" u="none" strike="noStrike" cap="none" normalizeH="0" baseline="0">
            <a:ln>
              <a:noFill/>
            </a:ln>
            <a:solidFill>
              <a:schemeClr val="tx1"/>
            </a:solidFill>
            <a:effectLst/>
            <a:latin typeface="Arial Narrow" charset="0"/>
          </a:defRPr>
        </a:defPPr>
      </a:lstStyle>
    </a:lnDef>
  </a:objectDefaults>
  <a:extraClrSchemeLst>
    <a:extraClrScheme>
      <a:clrScheme name="2_Custom Design 1">
        <a:dk1>
          <a:srgbClr val="000000"/>
        </a:dk1>
        <a:lt1>
          <a:srgbClr val="AABAC9"/>
        </a:lt1>
        <a:dk2>
          <a:srgbClr val="000000"/>
        </a:dk2>
        <a:lt2>
          <a:srgbClr val="808080"/>
        </a:lt2>
        <a:accent1>
          <a:srgbClr val="D7D7D7"/>
        </a:accent1>
        <a:accent2>
          <a:srgbClr val="003466"/>
        </a:accent2>
        <a:accent3>
          <a:srgbClr val="D2D9E1"/>
        </a:accent3>
        <a:accent4>
          <a:srgbClr val="000000"/>
        </a:accent4>
        <a:accent5>
          <a:srgbClr val="E8E8E8"/>
        </a:accent5>
        <a:accent6>
          <a:srgbClr val="002E5C"/>
        </a:accent6>
        <a:hlink>
          <a:srgbClr val="008000"/>
        </a:hlink>
        <a:folHlink>
          <a:srgbClr val="800000"/>
        </a:folHlink>
      </a:clrScheme>
      <a:clrMap bg1="lt1" tx1="dk1" bg2="lt2" tx2="dk2" accent1="accent1" accent2="accent2" accent3="accent3" accent4="accent4" accent5="accent5" accent6="accent6" hlink="hlink" folHlink="folHlink"/>
    </a:extraClrScheme>
    <a:extraClrScheme>
      <a:clrScheme name="2_Custom Design 2">
        <a:dk1>
          <a:srgbClr val="603000"/>
        </a:dk1>
        <a:lt1>
          <a:srgbClr val="CF9860"/>
        </a:lt1>
        <a:dk2>
          <a:srgbClr val="000000"/>
        </a:dk2>
        <a:lt2>
          <a:srgbClr val="808080"/>
        </a:lt2>
        <a:accent1>
          <a:srgbClr val="FFFFCF"/>
        </a:accent1>
        <a:accent2>
          <a:srgbClr val="603000"/>
        </a:accent2>
        <a:accent3>
          <a:srgbClr val="E4CAB6"/>
        </a:accent3>
        <a:accent4>
          <a:srgbClr val="512700"/>
        </a:accent4>
        <a:accent5>
          <a:srgbClr val="FFFFE4"/>
        </a:accent5>
        <a:accent6>
          <a:srgbClr val="56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3">
        <a:dk1>
          <a:srgbClr val="505750"/>
        </a:dk1>
        <a:lt1>
          <a:srgbClr val="FFFFFF"/>
        </a:lt1>
        <a:dk2>
          <a:srgbClr val="000000"/>
        </a:dk2>
        <a:lt2>
          <a:srgbClr val="808080"/>
        </a:lt2>
        <a:accent1>
          <a:srgbClr val="DFDFDF"/>
        </a:accent1>
        <a:accent2>
          <a:srgbClr val="9F3000"/>
        </a:accent2>
        <a:accent3>
          <a:srgbClr val="FFFFFF"/>
        </a:accent3>
        <a:accent4>
          <a:srgbClr val="434943"/>
        </a:accent4>
        <a:accent5>
          <a:srgbClr val="ECECEC"/>
        </a:accent5>
        <a:accent6>
          <a:srgbClr val="902A00"/>
        </a:accent6>
        <a:hlink>
          <a:srgbClr val="C21414"/>
        </a:hlink>
        <a:folHlink>
          <a:srgbClr val="660066"/>
        </a:folHlink>
      </a:clrScheme>
      <a:clrMap bg1="lt1" tx1="dk1" bg2="lt2" tx2="dk2" accent1="accent1" accent2="accent2" accent3="accent3" accent4="accent4" accent5="accent5" accent6="accent6" hlink="hlink" folHlink="folHlink"/>
    </a:extraClrScheme>
    <a:extraClrScheme>
      <a:clrScheme name="2_Custom Design 4">
        <a:dk1>
          <a:srgbClr val="3A0000"/>
        </a:dk1>
        <a:lt1>
          <a:srgbClr val="FFFFFF"/>
        </a:lt1>
        <a:dk2>
          <a:srgbClr val="000000"/>
        </a:dk2>
        <a:lt2>
          <a:srgbClr val="808080"/>
        </a:lt2>
        <a:accent1>
          <a:srgbClr val="FFFFCF"/>
        </a:accent1>
        <a:accent2>
          <a:srgbClr val="9F0000"/>
        </a:accent2>
        <a:accent3>
          <a:srgbClr val="FFFFFF"/>
        </a:accent3>
        <a:accent4>
          <a:srgbClr val="300000"/>
        </a:accent4>
        <a:accent5>
          <a:srgbClr val="FFFFE4"/>
        </a:accent5>
        <a:accent6>
          <a:srgbClr val="90000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5">
        <a:dk1>
          <a:srgbClr val="002336"/>
        </a:dk1>
        <a:lt1>
          <a:srgbClr val="E8F0F8"/>
        </a:lt1>
        <a:dk2>
          <a:srgbClr val="000000"/>
        </a:dk2>
        <a:lt2>
          <a:srgbClr val="808080"/>
        </a:lt2>
        <a:accent1>
          <a:srgbClr val="FFFFEF"/>
        </a:accent1>
        <a:accent2>
          <a:srgbClr val="00679F"/>
        </a:accent2>
        <a:accent3>
          <a:srgbClr val="F2F6FB"/>
        </a:accent3>
        <a:accent4>
          <a:srgbClr val="001C2D"/>
        </a:accent4>
        <a:accent5>
          <a:srgbClr val="FFFFF6"/>
        </a:accent5>
        <a:accent6>
          <a:srgbClr val="005D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6">
        <a:dk1>
          <a:srgbClr val="002336"/>
        </a:dk1>
        <a:lt1>
          <a:srgbClr val="CFCFFF"/>
        </a:lt1>
        <a:dk2>
          <a:srgbClr val="000000"/>
        </a:dk2>
        <a:lt2>
          <a:srgbClr val="808080"/>
        </a:lt2>
        <a:accent1>
          <a:srgbClr val="FFFFFF"/>
        </a:accent1>
        <a:accent2>
          <a:srgbClr val="003060"/>
        </a:accent2>
        <a:accent3>
          <a:srgbClr val="E4E4FF"/>
        </a:accent3>
        <a:accent4>
          <a:srgbClr val="001C2D"/>
        </a:accent4>
        <a:accent5>
          <a:srgbClr val="FFFFFF"/>
        </a:accent5>
        <a:accent6>
          <a:srgbClr val="002A56"/>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7">
        <a:dk1>
          <a:srgbClr val="000000"/>
        </a:dk1>
        <a:lt1>
          <a:srgbClr val="FFFFFF"/>
        </a:lt1>
        <a:dk2>
          <a:srgbClr val="000000"/>
        </a:dk2>
        <a:lt2>
          <a:srgbClr val="808080"/>
        </a:lt2>
        <a:accent1>
          <a:srgbClr val="EAEAEA"/>
        </a:accent1>
        <a:accent2>
          <a:srgbClr val="4B4B4B"/>
        </a:accent2>
        <a:accent3>
          <a:srgbClr val="FFFFFF"/>
        </a:accent3>
        <a:accent4>
          <a:srgbClr val="000000"/>
        </a:accent4>
        <a:accent5>
          <a:srgbClr val="F3F3F3"/>
        </a:accent5>
        <a:accent6>
          <a:srgbClr val="434343"/>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8">
        <a:dk1>
          <a:srgbClr val="000000"/>
        </a:dk1>
        <a:lt1>
          <a:srgbClr val="E3DABB"/>
        </a:lt1>
        <a:dk2>
          <a:srgbClr val="000000"/>
        </a:dk2>
        <a:lt2>
          <a:srgbClr val="808080"/>
        </a:lt2>
        <a:accent1>
          <a:srgbClr val="EAEAEA"/>
        </a:accent1>
        <a:accent2>
          <a:srgbClr val="065290"/>
        </a:accent2>
        <a:accent3>
          <a:srgbClr val="EFEADA"/>
        </a:accent3>
        <a:accent4>
          <a:srgbClr val="000000"/>
        </a:accent4>
        <a:accent5>
          <a:srgbClr val="F3F3F3"/>
        </a:accent5>
        <a:accent6>
          <a:srgbClr val="054982"/>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9">
        <a:dk1>
          <a:srgbClr val="00009F"/>
        </a:dk1>
        <a:lt1>
          <a:srgbClr val="FFCFFF"/>
        </a:lt1>
        <a:dk2>
          <a:srgbClr val="000000"/>
        </a:dk2>
        <a:lt2>
          <a:srgbClr val="808080"/>
        </a:lt2>
        <a:accent1>
          <a:srgbClr val="FFFFFF"/>
        </a:accent1>
        <a:accent2>
          <a:srgbClr val="60009F"/>
        </a:accent2>
        <a:accent3>
          <a:srgbClr val="FFE4FF"/>
        </a:accent3>
        <a:accent4>
          <a:srgbClr val="000087"/>
        </a:accent4>
        <a:accent5>
          <a:srgbClr val="FFFFFF"/>
        </a:accent5>
        <a:accent6>
          <a:srgbClr val="560090"/>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0">
        <a:dk1>
          <a:srgbClr val="003000"/>
        </a:dk1>
        <a:lt1>
          <a:srgbClr val="9FCF9F"/>
        </a:lt1>
        <a:dk2>
          <a:srgbClr val="000000"/>
        </a:dk2>
        <a:lt2>
          <a:srgbClr val="808080"/>
        </a:lt2>
        <a:accent1>
          <a:srgbClr val="FFFFFF"/>
        </a:accent1>
        <a:accent2>
          <a:srgbClr val="006730"/>
        </a:accent2>
        <a:accent3>
          <a:srgbClr val="CDE4CD"/>
        </a:accent3>
        <a:accent4>
          <a:srgbClr val="002700"/>
        </a:accent4>
        <a:accent5>
          <a:srgbClr val="FFFFFF"/>
        </a:accent5>
        <a:accent6>
          <a:srgbClr val="005D2A"/>
        </a:accent6>
        <a:hlink>
          <a:srgbClr val="028418"/>
        </a:hlink>
        <a:folHlink>
          <a:srgbClr val="660066"/>
        </a:folHlink>
      </a:clrScheme>
      <a:clrMap bg1="lt1" tx1="dk1" bg2="lt2" tx2="dk2" accent1="accent1" accent2="accent2" accent3="accent3" accent4="accent4" accent5="accent5" accent6="accent6" hlink="hlink" folHlink="folHlink"/>
    </a:extraClrScheme>
    <a:extraClrScheme>
      <a:clrScheme name="2_Custom Design 11">
        <a:dk1>
          <a:srgbClr val="000000"/>
        </a:dk1>
        <a:lt1>
          <a:srgbClr val="FFFFD5"/>
        </a:lt1>
        <a:dk2>
          <a:srgbClr val="000000"/>
        </a:dk2>
        <a:lt2>
          <a:srgbClr val="808080"/>
        </a:lt2>
        <a:accent1>
          <a:srgbClr val="D7DFCF"/>
        </a:accent1>
        <a:accent2>
          <a:srgbClr val="661600"/>
        </a:accent2>
        <a:accent3>
          <a:srgbClr val="FFFFE7"/>
        </a:accent3>
        <a:accent4>
          <a:srgbClr val="000000"/>
        </a:accent4>
        <a:accent5>
          <a:srgbClr val="E8ECE4"/>
        </a:accent5>
        <a:accent6>
          <a:srgbClr val="5C1300"/>
        </a:accent6>
        <a:hlink>
          <a:srgbClr val="008000"/>
        </a:hlink>
        <a:folHlink>
          <a:srgbClr val="8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13643</TotalTime>
  <Words>626</Words>
  <Application>Microsoft Office PowerPoint</Application>
  <PresentationFormat>Custom</PresentationFormat>
  <Paragraphs>38</Paragraphs>
  <Slides>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ＭＳ Ｐゴシック</vt:lpstr>
      <vt:lpstr>Arial</vt:lpstr>
      <vt:lpstr>Arial Black</vt:lpstr>
      <vt:lpstr>Arial Narrow</vt:lpstr>
      <vt:lpstr>Times New Roman</vt:lpstr>
      <vt:lpstr>Custom Design</vt:lpstr>
      <vt:lpstr>1_Custom Design</vt:lpstr>
      <vt:lpstr>2_Custom Design</vt:lpstr>
      <vt:lpstr>PowerPoint Presentation</vt:lpstr>
    </vt:vector>
  </TitlesOfParts>
  <Company>www.PosterPresentations.com</Company>
  <LinksUpToDate>false</LinksUpToDate>
  <SharedDoc>false</SharedDoc>
  <HyperlinkBase>http://www.posterpresentations.com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48x36 Poster Template</dc:title>
  <dc:subject>Free PowerPoint poster templates</dc:subject>
  <dc:creator>A. Kotoulas</dc:creator>
  <cp:keywords>poster presentation, poster design, poster template</cp:keywords>
  <dc:description>Non-authorized printing of this poster template by any commercial printing service other than PosterPresentations.com is strictly prohibited._x000d_
Non-profit educational printing centers are exempt._x000d_
To obtain printing authorization call:_x000d_
1.866.649.3004_x000d_
_x000d_
© 2007 Canterbury Media Services, Inc</dc:description>
  <cp:lastModifiedBy>UCS</cp:lastModifiedBy>
  <cp:revision>447</cp:revision>
  <cp:lastPrinted>2018-02-28T03:40:00Z</cp:lastPrinted>
  <dcterms:created xsi:type="dcterms:W3CDTF">2009-05-25T14:26:55Z</dcterms:created>
  <dcterms:modified xsi:type="dcterms:W3CDTF">2018-02-28T03:43:09Z</dcterms:modified>
  <cp:category>Powerpoint poster templates</cp:category>
</cp:coreProperties>
</file>