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9" r:id="rId1"/>
    <p:sldMasterId id="2147483650" r:id="rId2"/>
    <p:sldMasterId id="2147483651" r:id="rId3"/>
  </p:sldMasterIdLst>
  <p:notesMasterIdLst>
    <p:notesMasterId r:id="rId5"/>
  </p:notesMasterIdLst>
  <p:handoutMasterIdLst>
    <p:handoutMasterId r:id="rId6"/>
  </p:handoutMasterIdLst>
  <p:sldIdLst>
    <p:sldId id="256" r:id="rId4"/>
  </p:sldIdLst>
  <p:sldSz cx="36576000" cy="28346400"/>
  <p:notesSz cx="32105600" cy="43078400"/>
  <p:defaultTextStyle>
    <a:defPPr>
      <a:defRPr lang="en-US"/>
    </a:defPPr>
    <a:lvl1pPr algn="l" rtl="0" fontAlgn="base">
      <a:spcBef>
        <a:spcPct val="0"/>
      </a:spcBef>
      <a:spcAft>
        <a:spcPct val="0"/>
      </a:spcAft>
      <a:defRPr sz="2500" kern="1200">
        <a:solidFill>
          <a:schemeClr val="tx1"/>
        </a:solidFill>
        <a:latin typeface="Arial Narrow" panose="020B0606020202030204" pitchFamily="34" charset="0"/>
        <a:ea typeface="ＭＳ Ｐゴシック" panose="020B0600070205080204" pitchFamily="34" charset="-128"/>
        <a:cs typeface="+mn-cs"/>
      </a:defRPr>
    </a:lvl1pPr>
    <a:lvl2pPr marL="457200" algn="l" rtl="0" fontAlgn="base">
      <a:spcBef>
        <a:spcPct val="0"/>
      </a:spcBef>
      <a:spcAft>
        <a:spcPct val="0"/>
      </a:spcAft>
      <a:defRPr sz="2500" kern="1200">
        <a:solidFill>
          <a:schemeClr val="tx1"/>
        </a:solidFill>
        <a:latin typeface="Arial Narrow" panose="020B0606020202030204" pitchFamily="34" charset="0"/>
        <a:ea typeface="ＭＳ Ｐゴシック" panose="020B0600070205080204" pitchFamily="34" charset="-128"/>
        <a:cs typeface="+mn-cs"/>
      </a:defRPr>
    </a:lvl2pPr>
    <a:lvl3pPr marL="914400" algn="l" rtl="0" fontAlgn="base">
      <a:spcBef>
        <a:spcPct val="0"/>
      </a:spcBef>
      <a:spcAft>
        <a:spcPct val="0"/>
      </a:spcAft>
      <a:defRPr sz="2500" kern="1200">
        <a:solidFill>
          <a:schemeClr val="tx1"/>
        </a:solidFill>
        <a:latin typeface="Arial Narrow" panose="020B0606020202030204" pitchFamily="34" charset="0"/>
        <a:ea typeface="ＭＳ Ｐゴシック" panose="020B0600070205080204" pitchFamily="34" charset="-128"/>
        <a:cs typeface="+mn-cs"/>
      </a:defRPr>
    </a:lvl3pPr>
    <a:lvl4pPr marL="1371600" algn="l" rtl="0" fontAlgn="base">
      <a:spcBef>
        <a:spcPct val="0"/>
      </a:spcBef>
      <a:spcAft>
        <a:spcPct val="0"/>
      </a:spcAft>
      <a:defRPr sz="2500" kern="1200">
        <a:solidFill>
          <a:schemeClr val="tx1"/>
        </a:solidFill>
        <a:latin typeface="Arial Narrow" panose="020B0606020202030204" pitchFamily="34" charset="0"/>
        <a:ea typeface="ＭＳ Ｐゴシック" panose="020B0600070205080204" pitchFamily="34" charset="-128"/>
        <a:cs typeface="+mn-cs"/>
      </a:defRPr>
    </a:lvl4pPr>
    <a:lvl5pPr marL="1828800" algn="l" rtl="0" fontAlgn="base">
      <a:spcBef>
        <a:spcPct val="0"/>
      </a:spcBef>
      <a:spcAft>
        <a:spcPct val="0"/>
      </a:spcAft>
      <a:defRPr sz="2500" kern="1200">
        <a:solidFill>
          <a:schemeClr val="tx1"/>
        </a:solidFill>
        <a:latin typeface="Arial Narrow" panose="020B0606020202030204" pitchFamily="34" charset="0"/>
        <a:ea typeface="ＭＳ Ｐゴシック" panose="020B0600070205080204" pitchFamily="34" charset="-128"/>
        <a:cs typeface="+mn-cs"/>
      </a:defRPr>
    </a:lvl5pPr>
    <a:lvl6pPr marL="2286000" algn="l" defTabSz="914400" rtl="0" eaLnBrk="1" latinLnBrk="0" hangingPunct="1">
      <a:defRPr sz="2500" kern="1200">
        <a:solidFill>
          <a:schemeClr val="tx1"/>
        </a:solidFill>
        <a:latin typeface="Arial Narrow" panose="020B0606020202030204" pitchFamily="34" charset="0"/>
        <a:ea typeface="ＭＳ Ｐゴシック" panose="020B0600070205080204" pitchFamily="34" charset="-128"/>
        <a:cs typeface="+mn-cs"/>
      </a:defRPr>
    </a:lvl6pPr>
    <a:lvl7pPr marL="2743200" algn="l" defTabSz="914400" rtl="0" eaLnBrk="1" latinLnBrk="0" hangingPunct="1">
      <a:defRPr sz="2500" kern="1200">
        <a:solidFill>
          <a:schemeClr val="tx1"/>
        </a:solidFill>
        <a:latin typeface="Arial Narrow" panose="020B0606020202030204" pitchFamily="34" charset="0"/>
        <a:ea typeface="ＭＳ Ｐゴシック" panose="020B0600070205080204" pitchFamily="34" charset="-128"/>
        <a:cs typeface="+mn-cs"/>
      </a:defRPr>
    </a:lvl7pPr>
    <a:lvl8pPr marL="3200400" algn="l" defTabSz="914400" rtl="0" eaLnBrk="1" latinLnBrk="0" hangingPunct="1">
      <a:defRPr sz="2500" kern="1200">
        <a:solidFill>
          <a:schemeClr val="tx1"/>
        </a:solidFill>
        <a:latin typeface="Arial Narrow" panose="020B0606020202030204" pitchFamily="34" charset="0"/>
        <a:ea typeface="ＭＳ Ｐゴシック" panose="020B0600070205080204" pitchFamily="34" charset="-128"/>
        <a:cs typeface="+mn-cs"/>
      </a:defRPr>
    </a:lvl8pPr>
    <a:lvl9pPr marL="3657600" algn="l" defTabSz="914400" rtl="0" eaLnBrk="1" latinLnBrk="0" hangingPunct="1">
      <a:defRPr sz="2500" kern="1200">
        <a:solidFill>
          <a:schemeClr val="tx1"/>
        </a:solidFill>
        <a:latin typeface="Arial Narrow" panose="020B060602020203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3059">
          <p15:clr>
            <a:srgbClr val="A4A3A4"/>
          </p15:clr>
        </p15:guide>
        <p15:guide id="2" orient="horz" pos="17468">
          <p15:clr>
            <a:srgbClr val="A4A3A4"/>
          </p15:clr>
        </p15:guide>
        <p15:guide id="3" pos="365">
          <p15:clr>
            <a:srgbClr val="A4A3A4"/>
          </p15:clr>
        </p15:guide>
        <p15:guide id="4" pos="5605">
          <p15:clr>
            <a:srgbClr val="A4A3A4"/>
          </p15:clr>
        </p15:guide>
        <p15:guide id="5" pos="6032">
          <p15:clr>
            <a:srgbClr val="A4A3A4"/>
          </p15:clr>
        </p15:guide>
        <p15:guide id="6" pos="11272">
          <p15:clr>
            <a:srgbClr val="A4A3A4"/>
          </p15:clr>
        </p15:guide>
        <p15:guide id="7" pos="11692">
          <p15:clr>
            <a:srgbClr val="A4A3A4"/>
          </p15:clr>
        </p15:guide>
        <p15:guide id="8" pos="16932">
          <p15:clr>
            <a:srgbClr val="A4A3A4"/>
          </p15:clr>
        </p15:guide>
        <p15:guide id="9" pos="17365">
          <p15:clr>
            <a:srgbClr val="A4A3A4"/>
          </p15:clr>
        </p15:guide>
        <p15:guide id="10" pos="22605">
          <p15:clr>
            <a:srgbClr val="A4A3A4"/>
          </p15:clr>
        </p15:guide>
      </p15:sldGuideLst>
    </p:ext>
    <p:ext uri="{2D200454-40CA-4A62-9FC3-DE9A4176ACB9}">
      <p15:notesGuideLst xmlns:p15="http://schemas.microsoft.com/office/powerpoint/2012/main">
        <p15:guide id="1" orient="horz" pos="13570" userDrawn="1">
          <p15:clr>
            <a:srgbClr val="A4A3A4"/>
          </p15:clr>
        </p15:guide>
        <p15:guide id="2" pos="1011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FF"/>
    <a:srgbClr val="0066FF"/>
    <a:srgbClr val="FF9900"/>
    <a:srgbClr val="CC0000"/>
    <a:srgbClr val="993300"/>
    <a:srgbClr val="009900"/>
    <a:srgbClr val="FFFFFF"/>
    <a:srgbClr val="F8F8F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486" autoAdjust="0"/>
    <p:restoredTop sz="95230" autoAdjust="0"/>
  </p:normalViewPr>
  <p:slideViewPr>
    <p:cSldViewPr snapToGrid="0" snapToObjects="1">
      <p:cViewPr varScale="1">
        <p:scale>
          <a:sx n="26" d="100"/>
          <a:sy n="26" d="100"/>
        </p:scale>
        <p:origin x="1800" y="138"/>
      </p:cViewPr>
      <p:guideLst>
        <p:guide orient="horz" pos="3059"/>
        <p:guide orient="horz" pos="17468"/>
        <p:guide pos="365"/>
        <p:guide pos="5605"/>
        <p:guide pos="6032"/>
        <p:guide pos="11272"/>
        <p:guide pos="11692"/>
        <p:guide pos="16932"/>
        <p:guide pos="17365"/>
        <p:guide pos="2260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92" d="100"/>
          <a:sy n="92" d="100"/>
        </p:scale>
        <p:origin x="-3712" y="-112"/>
      </p:cViewPr>
      <p:guideLst>
        <p:guide orient="horz" pos="13570"/>
        <p:guide pos="1011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45B71A54-792D-41DC-9100-F4B42C786B1E}"/>
              </a:ext>
            </a:extLst>
          </p:cNvPr>
          <p:cNvSpPr>
            <a:spLocks noGrp="1" noChangeArrowheads="1"/>
          </p:cNvSpPr>
          <p:nvPr>
            <p:ph type="hdr" sz="quarter"/>
          </p:nvPr>
        </p:nvSpPr>
        <p:spPr bwMode="auto">
          <a:xfrm>
            <a:off x="0" y="0"/>
            <a:ext cx="13912427" cy="21551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29428" tIns="214714" rIns="429428" bIns="214714" numCol="1" anchor="t" anchorCtr="0" compatLnSpc="1">
            <a:prstTxWarp prst="textNoShape">
              <a:avLst/>
            </a:prstTxWarp>
          </a:bodyPr>
          <a:lstStyle>
            <a:lvl1pPr defTabSz="4294016" eaLnBrk="0" hangingPunct="0">
              <a:defRPr sz="5600"/>
            </a:lvl1pPr>
          </a:lstStyle>
          <a:p>
            <a:endParaRPr lang="en-US" altLang="en-US"/>
          </a:p>
        </p:txBody>
      </p:sp>
      <p:sp>
        <p:nvSpPr>
          <p:cNvPr id="40963" name="Rectangle 3">
            <a:extLst>
              <a:ext uri="{FF2B5EF4-FFF2-40B4-BE49-F238E27FC236}">
                <a16:creationId xmlns:a16="http://schemas.microsoft.com/office/drawing/2014/main" id="{36F2CCA6-C7EC-4320-A5AF-F8ED30D65D07}"/>
              </a:ext>
            </a:extLst>
          </p:cNvPr>
          <p:cNvSpPr>
            <a:spLocks noGrp="1" noChangeArrowheads="1"/>
          </p:cNvSpPr>
          <p:nvPr>
            <p:ph type="dt" sz="quarter" idx="1"/>
          </p:nvPr>
        </p:nvSpPr>
        <p:spPr bwMode="auto">
          <a:xfrm>
            <a:off x="18185767" y="0"/>
            <a:ext cx="13912427" cy="21551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29428" tIns="214714" rIns="429428" bIns="214714" numCol="1" anchor="t" anchorCtr="0" compatLnSpc="1">
            <a:prstTxWarp prst="textNoShape">
              <a:avLst/>
            </a:prstTxWarp>
          </a:bodyPr>
          <a:lstStyle>
            <a:lvl1pPr algn="r" defTabSz="4294016" eaLnBrk="0" hangingPunct="0">
              <a:defRPr sz="5600"/>
            </a:lvl1pPr>
          </a:lstStyle>
          <a:p>
            <a:fld id="{3BDD0EEB-2980-46FD-A968-65DC6242A6A5}" type="datetime1">
              <a:rPr lang="en-US" altLang="en-US"/>
              <a:pPr/>
              <a:t>2/28/2018</a:t>
            </a:fld>
            <a:endParaRPr lang="en-US" altLang="en-US"/>
          </a:p>
        </p:txBody>
      </p:sp>
      <p:sp>
        <p:nvSpPr>
          <p:cNvPr id="40964" name="Rectangle 4">
            <a:extLst>
              <a:ext uri="{FF2B5EF4-FFF2-40B4-BE49-F238E27FC236}">
                <a16:creationId xmlns:a16="http://schemas.microsoft.com/office/drawing/2014/main" id="{B0DE9EC6-AACC-4A35-8A51-B7550189FF41}"/>
              </a:ext>
            </a:extLst>
          </p:cNvPr>
          <p:cNvSpPr>
            <a:spLocks noGrp="1" noChangeArrowheads="1"/>
          </p:cNvSpPr>
          <p:nvPr>
            <p:ph type="ftr" sz="quarter" idx="2"/>
          </p:nvPr>
        </p:nvSpPr>
        <p:spPr bwMode="auto">
          <a:xfrm>
            <a:off x="0" y="40917381"/>
            <a:ext cx="13912427" cy="21532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29428" tIns="214714" rIns="429428" bIns="214714" numCol="1" anchor="b" anchorCtr="0" compatLnSpc="1">
            <a:prstTxWarp prst="textNoShape">
              <a:avLst/>
            </a:prstTxWarp>
          </a:bodyPr>
          <a:lstStyle>
            <a:lvl1pPr defTabSz="4294016" eaLnBrk="0" hangingPunct="0">
              <a:defRPr sz="5600"/>
            </a:lvl1pPr>
          </a:lstStyle>
          <a:p>
            <a:endParaRPr lang="en-US" altLang="en-US"/>
          </a:p>
        </p:txBody>
      </p:sp>
      <p:sp>
        <p:nvSpPr>
          <p:cNvPr id="40965" name="Rectangle 5">
            <a:extLst>
              <a:ext uri="{FF2B5EF4-FFF2-40B4-BE49-F238E27FC236}">
                <a16:creationId xmlns:a16="http://schemas.microsoft.com/office/drawing/2014/main" id="{ECE18AAE-03AE-4CE6-A6E4-2482F003F706}"/>
              </a:ext>
            </a:extLst>
          </p:cNvPr>
          <p:cNvSpPr>
            <a:spLocks noGrp="1" noChangeArrowheads="1"/>
          </p:cNvSpPr>
          <p:nvPr>
            <p:ph type="sldNum" sz="quarter" idx="3"/>
          </p:nvPr>
        </p:nvSpPr>
        <p:spPr bwMode="auto">
          <a:xfrm>
            <a:off x="18185767" y="40917381"/>
            <a:ext cx="13912427" cy="21532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29428" tIns="214714" rIns="429428" bIns="214714" numCol="1" anchor="b" anchorCtr="0" compatLnSpc="1">
            <a:prstTxWarp prst="textNoShape">
              <a:avLst/>
            </a:prstTxWarp>
          </a:bodyPr>
          <a:lstStyle>
            <a:lvl1pPr algn="r" defTabSz="4294016" eaLnBrk="0" hangingPunct="0">
              <a:defRPr sz="5600"/>
            </a:lvl1pPr>
          </a:lstStyle>
          <a:p>
            <a:fld id="{32D31CD9-8BBF-442D-BFD0-36F8458C90CD}" type="slidenum">
              <a:rPr lang="en-US" altLang="en-US"/>
              <a:pPr/>
              <a:t>‹#›</a:t>
            </a:fld>
            <a:endParaRPr lang="en-US" altLang="en-US"/>
          </a:p>
        </p:txBody>
      </p:sp>
    </p:spTree>
    <p:extLst>
      <p:ext uri="{BB962C8B-B14F-4D97-AF65-F5344CB8AC3E}">
        <p14:creationId xmlns:p14="http://schemas.microsoft.com/office/powerpoint/2010/main" val="37392659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0530" name="Rectangle 2">
            <a:extLst>
              <a:ext uri="{FF2B5EF4-FFF2-40B4-BE49-F238E27FC236}">
                <a16:creationId xmlns:a16="http://schemas.microsoft.com/office/drawing/2014/main" id="{AEB3854B-3F57-452B-9B1D-9E294F755A4D}"/>
              </a:ext>
            </a:extLst>
          </p:cNvPr>
          <p:cNvSpPr>
            <a:spLocks noGrp="1" noChangeArrowheads="1"/>
          </p:cNvSpPr>
          <p:nvPr>
            <p:ph type="hdr" sz="quarter"/>
          </p:nvPr>
        </p:nvSpPr>
        <p:spPr bwMode="auto">
          <a:xfrm>
            <a:off x="0" y="0"/>
            <a:ext cx="13912427" cy="2155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29428" tIns="214714" rIns="429428" bIns="214714" numCol="1" anchor="t" anchorCtr="0" compatLnSpc="1">
            <a:prstTxWarp prst="textNoShape">
              <a:avLst/>
            </a:prstTxWarp>
          </a:bodyPr>
          <a:lstStyle>
            <a:lvl1pPr defTabSz="4294016">
              <a:defRPr sz="5600">
                <a:latin typeface="Arial" panose="020B0604020202020204" pitchFamily="34" charset="0"/>
              </a:defRPr>
            </a:lvl1pPr>
          </a:lstStyle>
          <a:p>
            <a:endParaRPr lang="en-US" altLang="en-US"/>
          </a:p>
        </p:txBody>
      </p:sp>
      <p:sp>
        <p:nvSpPr>
          <p:cNvPr id="150531" name="Rectangle 3">
            <a:extLst>
              <a:ext uri="{FF2B5EF4-FFF2-40B4-BE49-F238E27FC236}">
                <a16:creationId xmlns:a16="http://schemas.microsoft.com/office/drawing/2014/main" id="{4F389DB6-EAF3-40BC-9048-A1FD8E9A0B13}"/>
              </a:ext>
            </a:extLst>
          </p:cNvPr>
          <p:cNvSpPr>
            <a:spLocks noGrp="1" noChangeArrowheads="1"/>
          </p:cNvSpPr>
          <p:nvPr>
            <p:ph type="dt" idx="1"/>
          </p:nvPr>
        </p:nvSpPr>
        <p:spPr bwMode="auto">
          <a:xfrm>
            <a:off x="18185767" y="0"/>
            <a:ext cx="13912427" cy="2155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29428" tIns="214714" rIns="429428" bIns="214714" numCol="1" anchor="t" anchorCtr="0" compatLnSpc="1">
            <a:prstTxWarp prst="textNoShape">
              <a:avLst/>
            </a:prstTxWarp>
          </a:bodyPr>
          <a:lstStyle>
            <a:lvl1pPr algn="r" defTabSz="4294016">
              <a:defRPr sz="5600">
                <a:latin typeface="Arial" panose="020B0604020202020204" pitchFamily="34" charset="0"/>
              </a:defRPr>
            </a:lvl1pPr>
          </a:lstStyle>
          <a:p>
            <a:endParaRPr lang="en-US" altLang="en-US"/>
          </a:p>
        </p:txBody>
      </p:sp>
      <p:sp>
        <p:nvSpPr>
          <p:cNvPr id="37892" name="Rectangle 4">
            <a:extLst>
              <a:ext uri="{FF2B5EF4-FFF2-40B4-BE49-F238E27FC236}">
                <a16:creationId xmlns:a16="http://schemas.microsoft.com/office/drawing/2014/main" id="{48B0FF75-99D7-460F-A9DF-25A8573FC3F5}"/>
              </a:ext>
            </a:extLst>
          </p:cNvPr>
          <p:cNvSpPr>
            <a:spLocks noGrp="1" noRot="1" noChangeAspect="1" noChangeArrowheads="1" noTextEdit="1"/>
          </p:cNvSpPr>
          <p:nvPr>
            <p:ph type="sldImg" idx="2"/>
          </p:nvPr>
        </p:nvSpPr>
        <p:spPr bwMode="auto">
          <a:xfrm>
            <a:off x="5630863" y="3230563"/>
            <a:ext cx="20843875" cy="161544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0533" name="Rectangle 5">
            <a:extLst>
              <a:ext uri="{FF2B5EF4-FFF2-40B4-BE49-F238E27FC236}">
                <a16:creationId xmlns:a16="http://schemas.microsoft.com/office/drawing/2014/main" id="{D932E05F-53B7-46A4-A0E7-6815DB46263E}"/>
              </a:ext>
            </a:extLst>
          </p:cNvPr>
          <p:cNvSpPr>
            <a:spLocks noGrp="1" noChangeArrowheads="1"/>
          </p:cNvSpPr>
          <p:nvPr>
            <p:ph type="body" sz="quarter" idx="3"/>
          </p:nvPr>
        </p:nvSpPr>
        <p:spPr bwMode="auto">
          <a:xfrm>
            <a:off x="3210560" y="20462585"/>
            <a:ext cx="25684480" cy="1938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29428" tIns="214714" rIns="429428" bIns="214714"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50534" name="Rectangle 6">
            <a:extLst>
              <a:ext uri="{FF2B5EF4-FFF2-40B4-BE49-F238E27FC236}">
                <a16:creationId xmlns:a16="http://schemas.microsoft.com/office/drawing/2014/main" id="{5E1E2887-F1F9-485B-8F2C-11D60E031DC6}"/>
              </a:ext>
            </a:extLst>
          </p:cNvPr>
          <p:cNvSpPr>
            <a:spLocks noGrp="1" noChangeArrowheads="1"/>
          </p:cNvSpPr>
          <p:nvPr>
            <p:ph type="ftr" sz="quarter" idx="4"/>
          </p:nvPr>
        </p:nvSpPr>
        <p:spPr bwMode="auto">
          <a:xfrm>
            <a:off x="0" y="40917381"/>
            <a:ext cx="13912427" cy="21532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29428" tIns="214714" rIns="429428" bIns="214714" numCol="1" anchor="b" anchorCtr="0" compatLnSpc="1">
            <a:prstTxWarp prst="textNoShape">
              <a:avLst/>
            </a:prstTxWarp>
          </a:bodyPr>
          <a:lstStyle>
            <a:lvl1pPr defTabSz="4294016">
              <a:defRPr sz="5600">
                <a:latin typeface="Arial" panose="020B0604020202020204" pitchFamily="34" charset="0"/>
              </a:defRPr>
            </a:lvl1pPr>
          </a:lstStyle>
          <a:p>
            <a:endParaRPr lang="en-US" altLang="en-US"/>
          </a:p>
        </p:txBody>
      </p:sp>
      <p:sp>
        <p:nvSpPr>
          <p:cNvPr id="150535" name="Rectangle 7">
            <a:extLst>
              <a:ext uri="{FF2B5EF4-FFF2-40B4-BE49-F238E27FC236}">
                <a16:creationId xmlns:a16="http://schemas.microsoft.com/office/drawing/2014/main" id="{5F0B8722-1519-4AC3-AB27-28A9AB5A6D35}"/>
              </a:ext>
            </a:extLst>
          </p:cNvPr>
          <p:cNvSpPr>
            <a:spLocks noGrp="1" noChangeArrowheads="1"/>
          </p:cNvSpPr>
          <p:nvPr>
            <p:ph type="sldNum" sz="quarter" idx="5"/>
          </p:nvPr>
        </p:nvSpPr>
        <p:spPr bwMode="auto">
          <a:xfrm>
            <a:off x="18185767" y="40917381"/>
            <a:ext cx="13912427" cy="21532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29428" tIns="214714" rIns="429428" bIns="214714" numCol="1" anchor="b" anchorCtr="0" compatLnSpc="1">
            <a:prstTxWarp prst="textNoShape">
              <a:avLst/>
            </a:prstTxWarp>
          </a:bodyPr>
          <a:lstStyle>
            <a:lvl1pPr algn="r" defTabSz="4294016">
              <a:defRPr sz="5600">
                <a:latin typeface="Arial" panose="020B0604020202020204" pitchFamily="34" charset="0"/>
              </a:defRPr>
            </a:lvl1pPr>
          </a:lstStyle>
          <a:p>
            <a:fld id="{A275EDCE-699D-4803-877A-D7B031D0FA9C}" type="slidenum">
              <a:rPr lang="en-US" altLang="en-US"/>
              <a:pPr/>
              <a:t>‹#›</a:t>
            </a:fld>
            <a:endParaRPr lang="en-US" altLang="en-US"/>
          </a:p>
        </p:txBody>
      </p:sp>
    </p:spTree>
    <p:extLst>
      <p:ext uri="{BB962C8B-B14F-4D97-AF65-F5344CB8AC3E}">
        <p14:creationId xmlns:p14="http://schemas.microsoft.com/office/powerpoint/2010/main" val="78579099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a:extLst>
              <a:ext uri="{FF2B5EF4-FFF2-40B4-BE49-F238E27FC236}">
                <a16:creationId xmlns:a16="http://schemas.microsoft.com/office/drawing/2014/main" id="{5B6EECDB-C1B1-4BCF-A51F-0CC55BEB95F4}"/>
              </a:ext>
            </a:extLst>
          </p:cNvPr>
          <p:cNvSpPr>
            <a:spLocks noGrp="1" noChangeArrowheads="1"/>
          </p:cNvSpPr>
          <p:nvPr>
            <p:ph type="sldNum" sz="quarter" idx="5"/>
          </p:nvPr>
        </p:nvSpPr>
        <p:spPr/>
        <p:txBody>
          <a:bodyPr/>
          <a:lstStyle>
            <a:lvl1pPr defTabSz="4294016" eaLnBrk="0" hangingPunct="0">
              <a:defRPr sz="3300">
                <a:solidFill>
                  <a:schemeClr val="tx1"/>
                </a:solidFill>
                <a:latin typeface="Arial Narrow" panose="020B0606020202030204" pitchFamily="34" charset="0"/>
                <a:ea typeface="ＭＳ Ｐゴシック" panose="020B0600070205080204" pitchFamily="34" charset="-128"/>
              </a:defRPr>
            </a:lvl1pPr>
            <a:lvl2pPr eaLnBrk="0" hangingPunct="0">
              <a:defRPr sz="3300">
                <a:solidFill>
                  <a:schemeClr val="tx1"/>
                </a:solidFill>
                <a:latin typeface="Arial Narrow" panose="020B0606020202030204" pitchFamily="34" charset="0"/>
                <a:ea typeface="ＭＳ Ｐゴシック" panose="020B0600070205080204" pitchFamily="34" charset="-128"/>
              </a:defRPr>
            </a:lvl2pPr>
            <a:lvl3pPr marL="33116840" indent="-28822824" defTabSz="4294016" eaLnBrk="0" hangingPunct="0">
              <a:defRPr sz="3300">
                <a:solidFill>
                  <a:schemeClr val="tx1"/>
                </a:solidFill>
                <a:latin typeface="Arial Narrow" panose="020B0606020202030204" pitchFamily="34" charset="0"/>
                <a:ea typeface="ＭＳ Ｐゴシック" panose="020B0600070205080204" pitchFamily="34" charset="-128"/>
              </a:defRPr>
            </a:lvl3pPr>
            <a:lvl4pPr eaLnBrk="0" hangingPunct="0">
              <a:defRPr sz="3300">
                <a:solidFill>
                  <a:schemeClr val="tx1"/>
                </a:solidFill>
                <a:latin typeface="Arial Narrow" panose="020B0606020202030204" pitchFamily="34" charset="0"/>
                <a:ea typeface="ＭＳ Ｐゴシック" panose="020B0600070205080204" pitchFamily="34" charset="-128"/>
              </a:defRPr>
            </a:lvl4pPr>
            <a:lvl5pPr eaLnBrk="0" hangingPunct="0">
              <a:defRPr sz="3300">
                <a:solidFill>
                  <a:schemeClr val="tx1"/>
                </a:solidFill>
                <a:latin typeface="Arial Narrow" panose="020B0606020202030204" pitchFamily="34" charset="0"/>
                <a:ea typeface="ＭＳ Ｐゴシック" panose="020B0600070205080204" pitchFamily="34" charset="-128"/>
              </a:defRPr>
            </a:lvl5pPr>
            <a:lvl6pPr marL="548173" eaLnBrk="0" fontAlgn="base" hangingPunct="0">
              <a:spcBef>
                <a:spcPct val="0"/>
              </a:spcBef>
              <a:spcAft>
                <a:spcPct val="0"/>
              </a:spcAft>
              <a:defRPr sz="3300">
                <a:solidFill>
                  <a:schemeClr val="tx1"/>
                </a:solidFill>
                <a:latin typeface="Arial Narrow" panose="020B0606020202030204" pitchFamily="34" charset="0"/>
                <a:ea typeface="ＭＳ Ｐゴシック" panose="020B0600070205080204" pitchFamily="34" charset="-128"/>
              </a:defRPr>
            </a:lvl6pPr>
            <a:lvl7pPr marL="1096346" eaLnBrk="0" fontAlgn="base" hangingPunct="0">
              <a:spcBef>
                <a:spcPct val="0"/>
              </a:spcBef>
              <a:spcAft>
                <a:spcPct val="0"/>
              </a:spcAft>
              <a:defRPr sz="3300">
                <a:solidFill>
                  <a:schemeClr val="tx1"/>
                </a:solidFill>
                <a:latin typeface="Arial Narrow" panose="020B0606020202030204" pitchFamily="34" charset="0"/>
                <a:ea typeface="ＭＳ Ｐゴシック" panose="020B0600070205080204" pitchFamily="34" charset="-128"/>
              </a:defRPr>
            </a:lvl7pPr>
            <a:lvl8pPr marL="1644519" eaLnBrk="0" fontAlgn="base" hangingPunct="0">
              <a:spcBef>
                <a:spcPct val="0"/>
              </a:spcBef>
              <a:spcAft>
                <a:spcPct val="0"/>
              </a:spcAft>
              <a:defRPr sz="3300">
                <a:solidFill>
                  <a:schemeClr val="tx1"/>
                </a:solidFill>
                <a:latin typeface="Arial Narrow" panose="020B0606020202030204" pitchFamily="34" charset="0"/>
                <a:ea typeface="ＭＳ Ｐゴシック" panose="020B0600070205080204" pitchFamily="34" charset="-128"/>
              </a:defRPr>
            </a:lvl8pPr>
            <a:lvl9pPr marL="2192692" eaLnBrk="0" fontAlgn="base" hangingPunct="0">
              <a:spcBef>
                <a:spcPct val="0"/>
              </a:spcBef>
              <a:spcAft>
                <a:spcPct val="0"/>
              </a:spcAft>
              <a:defRPr sz="3300">
                <a:solidFill>
                  <a:schemeClr val="tx1"/>
                </a:solidFill>
                <a:latin typeface="Arial Narrow" panose="020B0606020202030204" pitchFamily="34" charset="0"/>
                <a:ea typeface="ＭＳ Ｐゴシック" panose="020B0600070205080204" pitchFamily="34" charset="-128"/>
              </a:defRPr>
            </a:lvl9pPr>
          </a:lstStyle>
          <a:p>
            <a:pPr eaLnBrk="1" hangingPunct="1"/>
            <a:fld id="{497AFF52-1B2D-4BB8-9F9E-F78BD7B1B337}" type="slidenum">
              <a:rPr lang="en-US" altLang="en-US" sz="5600">
                <a:latin typeface="Arial" panose="020B0604020202020204" pitchFamily="34" charset="0"/>
              </a:rPr>
              <a:pPr eaLnBrk="1" hangingPunct="1"/>
              <a:t>1</a:t>
            </a:fld>
            <a:endParaRPr lang="en-US" altLang="en-US" sz="5600">
              <a:latin typeface="Arial" panose="020B0604020202020204" pitchFamily="34" charset="0"/>
            </a:endParaRPr>
          </a:p>
        </p:txBody>
      </p:sp>
      <p:sp>
        <p:nvSpPr>
          <p:cNvPr id="39939" name="Rectangle 2">
            <a:extLst>
              <a:ext uri="{FF2B5EF4-FFF2-40B4-BE49-F238E27FC236}">
                <a16:creationId xmlns:a16="http://schemas.microsoft.com/office/drawing/2014/main" id="{CD249880-52E3-4FE0-B332-A8034E146668}"/>
              </a:ext>
            </a:extLst>
          </p:cNvPr>
          <p:cNvSpPr>
            <a:spLocks noGrp="1" noRot="1" noChangeAspect="1" noChangeArrowheads="1" noTextEdit="1"/>
          </p:cNvSpPr>
          <p:nvPr>
            <p:ph type="sldImg"/>
          </p:nvPr>
        </p:nvSpPr>
        <p:spPr>
          <a:ln/>
        </p:spPr>
      </p:sp>
      <p:sp>
        <p:nvSpPr>
          <p:cNvPr id="39940" name="Rectangle 3">
            <a:extLst>
              <a:ext uri="{FF2B5EF4-FFF2-40B4-BE49-F238E27FC236}">
                <a16:creationId xmlns:a16="http://schemas.microsoft.com/office/drawing/2014/main" id="{9997D797-FE7E-4A73-8BBE-97C03B29D8F2}"/>
              </a:ext>
            </a:extLst>
          </p:cNvPr>
          <p:cNvSpPr>
            <a:spLocks noGrp="1" noChangeArrowheads="1"/>
          </p:cNvSpPr>
          <p:nvPr>
            <p:ph type="body" idx="1"/>
          </p:nvPr>
        </p:nvSpPr>
        <p:spPr/>
        <p:txBody>
          <a:bodyPr/>
          <a:lstStyle/>
          <a:p>
            <a:pPr eaLnBrk="1" hangingPunct="1"/>
            <a:endParaRPr lang="en-US"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42379677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017838" y="9658350"/>
            <a:ext cx="34197925" cy="6664325"/>
          </a:xfrm>
        </p:spPr>
        <p:txBody>
          <a:bodyPr/>
          <a:lstStyle/>
          <a:p>
            <a:r>
              <a:rPr lang="en-US"/>
              <a:t>Click to edit Master title style</a:t>
            </a:r>
          </a:p>
        </p:txBody>
      </p:sp>
      <p:sp>
        <p:nvSpPr>
          <p:cNvPr id="3" name="Subtitle 2"/>
          <p:cNvSpPr>
            <a:spLocks noGrp="1"/>
          </p:cNvSpPr>
          <p:nvPr>
            <p:ph type="subTitle" idx="1"/>
          </p:nvPr>
        </p:nvSpPr>
        <p:spPr>
          <a:xfrm>
            <a:off x="6035675" y="17618075"/>
            <a:ext cx="28162250" cy="79438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51455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076964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9643388" y="1201738"/>
            <a:ext cx="9667875" cy="292115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36588" y="1201738"/>
            <a:ext cx="28854400" cy="292115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132619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017838" y="9658350"/>
            <a:ext cx="34197925" cy="6664325"/>
          </a:xfrm>
        </p:spPr>
        <p:txBody>
          <a:bodyPr/>
          <a:lstStyle/>
          <a:p>
            <a:r>
              <a:rPr lang="en-US"/>
              <a:t>Click to edit Master title style</a:t>
            </a:r>
          </a:p>
        </p:txBody>
      </p:sp>
      <p:sp>
        <p:nvSpPr>
          <p:cNvPr id="3" name="Subtitle 2"/>
          <p:cNvSpPr>
            <a:spLocks noGrp="1"/>
          </p:cNvSpPr>
          <p:nvPr>
            <p:ph type="subTitle" idx="1"/>
          </p:nvPr>
        </p:nvSpPr>
        <p:spPr>
          <a:xfrm>
            <a:off x="6035675" y="17618075"/>
            <a:ext cx="28162250" cy="79438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38752078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429630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178175" y="19978688"/>
            <a:ext cx="34197925" cy="6173787"/>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3178175" y="13177838"/>
            <a:ext cx="34197925" cy="680085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4026685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36588" y="5326063"/>
            <a:ext cx="4494212" cy="250872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283200" y="5326063"/>
            <a:ext cx="4495800" cy="250872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226133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11363" y="1244600"/>
            <a:ext cx="36210875" cy="51816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011363" y="6959600"/>
            <a:ext cx="17776825" cy="29003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011363" y="9859963"/>
            <a:ext cx="17776825" cy="17911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0437475" y="6959600"/>
            <a:ext cx="17784763" cy="29003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20437475" y="9859963"/>
            <a:ext cx="17784763" cy="17911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373666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5104549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46957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1363" y="1238250"/>
            <a:ext cx="13236575" cy="5267325"/>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15730538" y="1238250"/>
            <a:ext cx="22491700" cy="2653347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011363" y="6505575"/>
            <a:ext cx="13236575" cy="212661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145938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253673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886700" y="21763038"/>
            <a:ext cx="24139525" cy="2568575"/>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7886700" y="2778125"/>
            <a:ext cx="24139525" cy="18653125"/>
          </a:xfrm>
        </p:spPr>
        <p:txBody>
          <a:bodyPr lIns="423775" tIns="423775" rIns="423775" bIns="423775"/>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7886700" y="24331613"/>
            <a:ext cx="24139525" cy="36496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12859925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4937507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9643388" y="1201738"/>
            <a:ext cx="9667875" cy="292115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36588" y="1201738"/>
            <a:ext cx="28854400" cy="292115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3953392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017838" y="9658350"/>
            <a:ext cx="34197925" cy="6664325"/>
          </a:xfrm>
        </p:spPr>
        <p:txBody>
          <a:bodyPr/>
          <a:lstStyle/>
          <a:p>
            <a:r>
              <a:rPr lang="en-US"/>
              <a:t>Click to edit Master title style</a:t>
            </a:r>
          </a:p>
        </p:txBody>
      </p:sp>
      <p:sp>
        <p:nvSpPr>
          <p:cNvPr id="3" name="Subtitle 2"/>
          <p:cNvSpPr>
            <a:spLocks noGrp="1"/>
          </p:cNvSpPr>
          <p:nvPr>
            <p:ph type="subTitle" idx="1"/>
          </p:nvPr>
        </p:nvSpPr>
        <p:spPr>
          <a:xfrm>
            <a:off x="6035675" y="17618075"/>
            <a:ext cx="28162250" cy="79438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74774177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9244667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178175" y="19978688"/>
            <a:ext cx="34197925" cy="6173787"/>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3178175" y="13177838"/>
            <a:ext cx="34197925" cy="680085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84982462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36588" y="5326063"/>
            <a:ext cx="19261137" cy="250872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0050125" y="5326063"/>
            <a:ext cx="19261138" cy="250872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4196539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11363" y="1244600"/>
            <a:ext cx="36210875" cy="51816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011363" y="6959600"/>
            <a:ext cx="17776825" cy="29003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011363" y="9859963"/>
            <a:ext cx="17776825" cy="17911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0437475" y="6959600"/>
            <a:ext cx="17784763" cy="29003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20437475" y="9859963"/>
            <a:ext cx="17784763" cy="17911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934523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46230420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652669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178175" y="19978688"/>
            <a:ext cx="34197925" cy="6173787"/>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3178175" y="13177838"/>
            <a:ext cx="34197925" cy="680085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237063758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1363" y="1238250"/>
            <a:ext cx="13236575" cy="5267325"/>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15730538" y="1238250"/>
            <a:ext cx="22491700" cy="2653347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011363" y="6505575"/>
            <a:ext cx="13236575" cy="212661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90754626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886700" y="21763038"/>
            <a:ext cx="24139525" cy="2568575"/>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7886700" y="2778125"/>
            <a:ext cx="24139525" cy="18653125"/>
          </a:xfrm>
        </p:spPr>
        <p:txBody>
          <a:bodyPr lIns="423775" tIns="423775" rIns="423775" bIns="423775"/>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7886700" y="24331613"/>
            <a:ext cx="24139525" cy="36496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96322674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0902606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9643388" y="1201738"/>
            <a:ext cx="9667875" cy="292115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36588" y="1201738"/>
            <a:ext cx="28854400" cy="292115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318166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36588" y="5326063"/>
            <a:ext cx="4494212" cy="250872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283200" y="5326063"/>
            <a:ext cx="4495800" cy="250872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595768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11363" y="1244600"/>
            <a:ext cx="36210875" cy="51816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011363" y="6959600"/>
            <a:ext cx="17776825" cy="29003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011363" y="9859963"/>
            <a:ext cx="17776825" cy="17911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0437475" y="6959600"/>
            <a:ext cx="17784763" cy="29003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20437475" y="9859963"/>
            <a:ext cx="17784763" cy="17911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933562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471439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610025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1363" y="1238250"/>
            <a:ext cx="13236575" cy="5267325"/>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15730538" y="1238250"/>
            <a:ext cx="22491700" cy="2653347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011363" y="6505575"/>
            <a:ext cx="13236575" cy="212661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6674183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886700" y="21763038"/>
            <a:ext cx="24139525" cy="2568575"/>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7886700" y="2778125"/>
            <a:ext cx="24139525" cy="18653125"/>
          </a:xfrm>
        </p:spPr>
        <p:txBody>
          <a:bodyPr lIns="423775" tIns="423775" rIns="423775" bIns="423775"/>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7886700" y="24331613"/>
            <a:ext cx="24139525" cy="36496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7067018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6052" name="Rectangle 36">
            <a:extLst>
              <a:ext uri="{FF2B5EF4-FFF2-40B4-BE49-F238E27FC236}">
                <a16:creationId xmlns:a16="http://schemas.microsoft.com/office/drawing/2014/main" id="{02371A07-0943-464F-83E5-7E33BC635298}"/>
              </a:ext>
            </a:extLst>
          </p:cNvPr>
          <p:cNvSpPr>
            <a:spLocks noChangeArrowheads="1"/>
          </p:cNvSpPr>
          <p:nvPr userDrawn="1"/>
        </p:nvSpPr>
        <p:spPr bwMode="auto">
          <a:xfrm>
            <a:off x="0" y="0"/>
            <a:ext cx="36576000" cy="4133850"/>
          </a:xfrm>
          <a:prstGeom prst="rect">
            <a:avLst/>
          </a:prstGeom>
          <a:solidFill>
            <a:schemeClr val="accent1"/>
          </a:solidFill>
          <a:ln w="9525">
            <a:solidFill>
              <a:schemeClr val="tx1"/>
            </a:solidFill>
            <a:miter lim="800000"/>
            <a:headEnd/>
            <a:tailEnd/>
          </a:ln>
        </p:spPr>
        <p:txBody>
          <a:bodyPr wrap="none" lIns="83219" tIns="41610" rIns="83219" bIns="41610" anchor="ctr"/>
          <a:lstStyle>
            <a:lvl1pPr defTabSz="831850" eaLnBrk="0" hangingPunct="0">
              <a:defRPr sz="2800">
                <a:solidFill>
                  <a:schemeClr val="tx1"/>
                </a:solidFill>
                <a:latin typeface="Arial Narrow" panose="020B0606020202030204" pitchFamily="34" charset="0"/>
                <a:ea typeface="ＭＳ Ｐゴシック" panose="020B0600070205080204" pitchFamily="34" charset="-128"/>
              </a:defRPr>
            </a:lvl1pPr>
            <a:lvl2pPr marL="34521775" indent="-34105850" defTabSz="831850" eaLnBrk="0" hangingPunct="0">
              <a:defRPr sz="2800">
                <a:solidFill>
                  <a:schemeClr val="tx1"/>
                </a:solidFill>
                <a:latin typeface="Arial Narrow" panose="020B0606020202030204" pitchFamily="34" charset="0"/>
                <a:ea typeface="ＭＳ Ｐゴシック" panose="020B0600070205080204" pitchFamily="34" charset="-128"/>
              </a:defRPr>
            </a:lvl2pPr>
            <a:lvl3pPr marL="47053500" indent="-46221650" defTabSz="831850" eaLnBrk="0" hangingPunct="0">
              <a:defRPr sz="2800">
                <a:solidFill>
                  <a:schemeClr val="tx1"/>
                </a:solidFill>
                <a:latin typeface="Arial Narrow" panose="020B0606020202030204" pitchFamily="34" charset="0"/>
                <a:ea typeface="ＭＳ Ｐゴシック" panose="020B0600070205080204" pitchFamily="34" charset="-128"/>
              </a:defRPr>
            </a:lvl3pPr>
            <a:lvl4pPr eaLnBrk="0" hangingPunct="0">
              <a:defRPr sz="2800">
                <a:solidFill>
                  <a:schemeClr val="tx1"/>
                </a:solidFill>
                <a:latin typeface="Arial Narrow" panose="020B0606020202030204" pitchFamily="34" charset="0"/>
                <a:ea typeface="ＭＳ Ｐゴシック" panose="020B0600070205080204" pitchFamily="34" charset="-128"/>
              </a:defRPr>
            </a:lvl4pPr>
            <a:lvl5pPr eaLnBrk="0" hangingPunct="0">
              <a:defRPr sz="2800">
                <a:solidFill>
                  <a:schemeClr val="tx1"/>
                </a:solidFill>
                <a:latin typeface="Arial Narrow" panose="020B0606020202030204" pitchFamily="34" charset="0"/>
                <a:ea typeface="ＭＳ Ｐゴシック" panose="020B0600070205080204" pitchFamily="34" charset="-128"/>
              </a:defRPr>
            </a:lvl5pPr>
            <a:lvl6pPr marL="4572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6pPr>
            <a:lvl7pPr marL="9144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7pPr>
            <a:lvl8pPr marL="13716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8pPr>
            <a:lvl9pPr marL="18288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9pPr>
          </a:lstStyle>
          <a:p>
            <a:pPr eaLnBrk="1" hangingPunct="1"/>
            <a:endParaRPr lang="en-US" altLang="en-US" sz="2500"/>
          </a:p>
        </p:txBody>
      </p:sp>
      <p:sp>
        <p:nvSpPr>
          <p:cNvPr id="86049" name="Rectangle 33">
            <a:extLst>
              <a:ext uri="{FF2B5EF4-FFF2-40B4-BE49-F238E27FC236}">
                <a16:creationId xmlns:a16="http://schemas.microsoft.com/office/drawing/2014/main" id="{9F7CB630-D996-4438-B7FE-03A229993F67}"/>
              </a:ext>
            </a:extLst>
          </p:cNvPr>
          <p:cNvSpPr>
            <a:spLocks noChangeArrowheads="1"/>
          </p:cNvSpPr>
          <p:nvPr userDrawn="1"/>
        </p:nvSpPr>
        <p:spPr bwMode="auto">
          <a:xfrm>
            <a:off x="579438" y="4856163"/>
            <a:ext cx="8310562" cy="22874287"/>
          </a:xfrm>
          <a:prstGeom prst="rect">
            <a:avLst/>
          </a:prstGeom>
          <a:solidFill>
            <a:schemeClr val="accent1"/>
          </a:solidFill>
          <a:ln w="9525">
            <a:solidFill>
              <a:schemeClr val="tx1"/>
            </a:solidFill>
            <a:miter lim="800000"/>
            <a:headEnd/>
            <a:tailEnd/>
          </a:ln>
        </p:spPr>
        <p:txBody>
          <a:bodyPr wrap="none" lIns="83219" tIns="41610" rIns="83219" bIns="41610" anchor="ctr"/>
          <a:lstStyle>
            <a:lvl1pPr defTabSz="831850" eaLnBrk="0" hangingPunct="0">
              <a:defRPr sz="2800">
                <a:solidFill>
                  <a:schemeClr val="tx1"/>
                </a:solidFill>
                <a:latin typeface="Arial Narrow" panose="020B0606020202030204" pitchFamily="34" charset="0"/>
                <a:ea typeface="ＭＳ Ｐゴシック" panose="020B0600070205080204" pitchFamily="34" charset="-128"/>
              </a:defRPr>
            </a:lvl1pPr>
            <a:lvl2pPr marL="34521775" indent="-34105850" defTabSz="831850" eaLnBrk="0" hangingPunct="0">
              <a:defRPr sz="2800">
                <a:solidFill>
                  <a:schemeClr val="tx1"/>
                </a:solidFill>
                <a:latin typeface="Arial Narrow" panose="020B0606020202030204" pitchFamily="34" charset="0"/>
                <a:ea typeface="ＭＳ Ｐゴシック" panose="020B0600070205080204" pitchFamily="34" charset="-128"/>
              </a:defRPr>
            </a:lvl2pPr>
            <a:lvl3pPr marL="47053500" indent="-46221650" defTabSz="831850" eaLnBrk="0" hangingPunct="0">
              <a:defRPr sz="2800">
                <a:solidFill>
                  <a:schemeClr val="tx1"/>
                </a:solidFill>
                <a:latin typeface="Arial Narrow" panose="020B0606020202030204" pitchFamily="34" charset="0"/>
                <a:ea typeface="ＭＳ Ｐゴシック" panose="020B0600070205080204" pitchFamily="34" charset="-128"/>
              </a:defRPr>
            </a:lvl3pPr>
            <a:lvl4pPr eaLnBrk="0" hangingPunct="0">
              <a:defRPr sz="2800">
                <a:solidFill>
                  <a:schemeClr val="tx1"/>
                </a:solidFill>
                <a:latin typeface="Arial Narrow" panose="020B0606020202030204" pitchFamily="34" charset="0"/>
                <a:ea typeface="ＭＳ Ｐゴシック" panose="020B0600070205080204" pitchFamily="34" charset="-128"/>
              </a:defRPr>
            </a:lvl4pPr>
            <a:lvl5pPr eaLnBrk="0" hangingPunct="0">
              <a:defRPr sz="2800">
                <a:solidFill>
                  <a:schemeClr val="tx1"/>
                </a:solidFill>
                <a:latin typeface="Arial Narrow" panose="020B0606020202030204" pitchFamily="34" charset="0"/>
                <a:ea typeface="ＭＳ Ｐゴシック" panose="020B0600070205080204" pitchFamily="34" charset="-128"/>
              </a:defRPr>
            </a:lvl5pPr>
            <a:lvl6pPr marL="4572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6pPr>
            <a:lvl7pPr marL="9144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7pPr>
            <a:lvl8pPr marL="13716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8pPr>
            <a:lvl9pPr marL="18288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9pPr>
          </a:lstStyle>
          <a:p>
            <a:pPr eaLnBrk="1" hangingPunct="1"/>
            <a:endParaRPr lang="en-US" altLang="en-US" sz="2500"/>
          </a:p>
        </p:txBody>
      </p:sp>
      <p:sp>
        <p:nvSpPr>
          <p:cNvPr id="86025" name="Rectangle 9">
            <a:extLst>
              <a:ext uri="{FF2B5EF4-FFF2-40B4-BE49-F238E27FC236}">
                <a16:creationId xmlns:a16="http://schemas.microsoft.com/office/drawing/2014/main" id="{9F661837-327F-4719-B2A8-07CCF779F067}"/>
              </a:ext>
            </a:extLst>
          </p:cNvPr>
          <p:cNvSpPr>
            <a:spLocks noChangeArrowheads="1"/>
          </p:cNvSpPr>
          <p:nvPr userDrawn="1"/>
        </p:nvSpPr>
        <p:spPr bwMode="auto">
          <a:xfrm>
            <a:off x="0" y="4133850"/>
            <a:ext cx="36576000" cy="111125"/>
          </a:xfrm>
          <a:prstGeom prst="rect">
            <a:avLst/>
          </a:prstGeom>
          <a:solidFill>
            <a:srgbClr val="66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83219" tIns="41610" rIns="83219" bIns="41610" anchor="ctr"/>
          <a:lstStyle>
            <a:lvl1pPr defTabSz="831850" eaLnBrk="0" hangingPunct="0">
              <a:defRPr sz="2800">
                <a:solidFill>
                  <a:schemeClr val="tx1"/>
                </a:solidFill>
                <a:latin typeface="Arial Narrow" panose="020B0606020202030204" pitchFamily="34" charset="0"/>
                <a:ea typeface="ＭＳ Ｐゴシック" panose="020B0600070205080204" pitchFamily="34" charset="-128"/>
              </a:defRPr>
            </a:lvl1pPr>
            <a:lvl2pPr marL="34521775" indent="-34105850" defTabSz="831850" eaLnBrk="0" hangingPunct="0">
              <a:defRPr sz="2800">
                <a:solidFill>
                  <a:schemeClr val="tx1"/>
                </a:solidFill>
                <a:latin typeface="Arial Narrow" panose="020B0606020202030204" pitchFamily="34" charset="0"/>
                <a:ea typeface="ＭＳ Ｐゴシック" panose="020B0600070205080204" pitchFamily="34" charset="-128"/>
              </a:defRPr>
            </a:lvl2pPr>
            <a:lvl3pPr marL="47053500" indent="-46221650" defTabSz="831850" eaLnBrk="0" hangingPunct="0">
              <a:defRPr sz="2800">
                <a:solidFill>
                  <a:schemeClr val="tx1"/>
                </a:solidFill>
                <a:latin typeface="Arial Narrow" panose="020B0606020202030204" pitchFamily="34" charset="0"/>
                <a:ea typeface="ＭＳ Ｐゴシック" panose="020B0600070205080204" pitchFamily="34" charset="-128"/>
              </a:defRPr>
            </a:lvl3pPr>
            <a:lvl4pPr eaLnBrk="0" hangingPunct="0">
              <a:defRPr sz="2800">
                <a:solidFill>
                  <a:schemeClr val="tx1"/>
                </a:solidFill>
                <a:latin typeface="Arial Narrow" panose="020B0606020202030204" pitchFamily="34" charset="0"/>
                <a:ea typeface="ＭＳ Ｐゴシック" panose="020B0600070205080204" pitchFamily="34" charset="-128"/>
              </a:defRPr>
            </a:lvl4pPr>
            <a:lvl5pPr eaLnBrk="0" hangingPunct="0">
              <a:defRPr sz="2800">
                <a:solidFill>
                  <a:schemeClr val="tx1"/>
                </a:solidFill>
                <a:latin typeface="Arial Narrow" panose="020B0606020202030204" pitchFamily="34" charset="0"/>
                <a:ea typeface="ＭＳ Ｐゴシック" panose="020B0600070205080204" pitchFamily="34" charset="-128"/>
              </a:defRPr>
            </a:lvl5pPr>
            <a:lvl6pPr marL="4572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6pPr>
            <a:lvl7pPr marL="9144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7pPr>
            <a:lvl8pPr marL="13716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8pPr>
            <a:lvl9pPr marL="18288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9pPr>
          </a:lstStyle>
          <a:p>
            <a:pPr eaLnBrk="1" hangingPunct="1"/>
            <a:endParaRPr lang="en-US" altLang="en-US" sz="2500"/>
          </a:p>
        </p:txBody>
      </p:sp>
      <p:sp>
        <p:nvSpPr>
          <p:cNvPr id="1029" name="Rectangle 15">
            <a:extLst>
              <a:ext uri="{FF2B5EF4-FFF2-40B4-BE49-F238E27FC236}">
                <a16:creationId xmlns:a16="http://schemas.microsoft.com/office/drawing/2014/main" id="{0B69FD06-03F0-4A4D-B020-B4A13D8D7FF8}"/>
              </a:ext>
            </a:extLst>
          </p:cNvPr>
          <p:cNvSpPr>
            <a:spLocks noGrp="1" noChangeArrowheads="1"/>
          </p:cNvSpPr>
          <p:nvPr>
            <p:ph type="title"/>
          </p:nvPr>
        </p:nvSpPr>
        <p:spPr bwMode="auto">
          <a:xfrm>
            <a:off x="801688" y="1095375"/>
            <a:ext cx="34936112" cy="1897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7122" tIns="38553" rIns="77122" bIns="38553" numCol="1" anchor="ctr" anchorCtr="0" compatLnSpc="1">
            <a:prstTxWarp prst="textNoShape">
              <a:avLst/>
            </a:prstTxWarp>
          </a:bodyPr>
          <a:lstStyle/>
          <a:p>
            <a:pPr lvl="0"/>
            <a:r>
              <a:rPr lang="en-US" altLang="en-US"/>
              <a:t>Click to edit Master title style</a:t>
            </a:r>
          </a:p>
        </p:txBody>
      </p:sp>
      <p:sp>
        <p:nvSpPr>
          <p:cNvPr id="1030" name="Rectangle 16">
            <a:extLst>
              <a:ext uri="{FF2B5EF4-FFF2-40B4-BE49-F238E27FC236}">
                <a16:creationId xmlns:a16="http://schemas.microsoft.com/office/drawing/2014/main" id="{2A01211B-800C-4E52-AAF0-A63752AB2BFE}"/>
              </a:ext>
            </a:extLst>
          </p:cNvPr>
          <p:cNvSpPr>
            <a:spLocks noGrp="1" noChangeArrowheads="1"/>
          </p:cNvSpPr>
          <p:nvPr>
            <p:ph type="body" idx="1"/>
          </p:nvPr>
        </p:nvSpPr>
        <p:spPr bwMode="auto">
          <a:xfrm>
            <a:off x="579438" y="4856163"/>
            <a:ext cx="8310562" cy="22874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85675" tIns="385675" rIns="385675" bIns="385675" numCol="1" anchor="t" anchorCtr="0" compatLnSpc="1">
            <a:prstTxWarp prst="textNoShape">
              <a:avLst/>
            </a:prstTxWarp>
          </a:bodyPr>
          <a:lstStyle/>
          <a:p>
            <a:pPr lvl="0"/>
            <a:r>
              <a:rPr lang="en-US" altLang="en-US"/>
              <a:t>Click to edit Master text styles</a:t>
            </a:r>
          </a:p>
          <a:p>
            <a:pPr lvl="1"/>
            <a:r>
              <a:rPr lang="en-US" altLang="en-US"/>
              <a:t>Second level</a:t>
            </a:r>
          </a:p>
        </p:txBody>
      </p:sp>
      <p:sp>
        <p:nvSpPr>
          <p:cNvPr id="86041" name="Rectangle 25">
            <a:extLst>
              <a:ext uri="{FF2B5EF4-FFF2-40B4-BE49-F238E27FC236}">
                <a16:creationId xmlns:a16="http://schemas.microsoft.com/office/drawing/2014/main" id="{EA461046-898C-49FE-A700-D3DF167798EC}"/>
              </a:ext>
            </a:extLst>
          </p:cNvPr>
          <p:cNvSpPr>
            <a:spLocks noChangeArrowheads="1"/>
          </p:cNvSpPr>
          <p:nvPr userDrawn="1"/>
        </p:nvSpPr>
        <p:spPr bwMode="auto">
          <a:xfrm>
            <a:off x="0" y="0"/>
            <a:ext cx="36576000" cy="28346400"/>
          </a:xfrm>
          <a:prstGeom prst="rect">
            <a:avLst/>
          </a:prstGeom>
          <a:noFill/>
          <a:ln w="317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lIns="83219" tIns="41610" rIns="83219" bIns="41610" anchor="ctr"/>
          <a:lstStyle>
            <a:lvl1pPr defTabSz="831850" eaLnBrk="0" hangingPunct="0">
              <a:defRPr sz="2800">
                <a:solidFill>
                  <a:schemeClr val="tx1"/>
                </a:solidFill>
                <a:latin typeface="Arial Narrow" panose="020B0606020202030204" pitchFamily="34" charset="0"/>
                <a:ea typeface="ＭＳ Ｐゴシック" panose="020B0600070205080204" pitchFamily="34" charset="-128"/>
              </a:defRPr>
            </a:lvl1pPr>
            <a:lvl2pPr marL="34521775" indent="-34105850" defTabSz="831850" eaLnBrk="0" hangingPunct="0">
              <a:defRPr sz="2800">
                <a:solidFill>
                  <a:schemeClr val="tx1"/>
                </a:solidFill>
                <a:latin typeface="Arial Narrow" panose="020B0606020202030204" pitchFamily="34" charset="0"/>
                <a:ea typeface="ＭＳ Ｐゴシック" panose="020B0600070205080204" pitchFamily="34" charset="-128"/>
              </a:defRPr>
            </a:lvl2pPr>
            <a:lvl3pPr marL="47053500" indent="-46221650" defTabSz="831850" eaLnBrk="0" hangingPunct="0">
              <a:defRPr sz="2800">
                <a:solidFill>
                  <a:schemeClr val="tx1"/>
                </a:solidFill>
                <a:latin typeface="Arial Narrow" panose="020B0606020202030204" pitchFamily="34" charset="0"/>
                <a:ea typeface="ＭＳ Ｐゴシック" panose="020B0600070205080204" pitchFamily="34" charset="-128"/>
              </a:defRPr>
            </a:lvl3pPr>
            <a:lvl4pPr eaLnBrk="0" hangingPunct="0">
              <a:defRPr sz="2800">
                <a:solidFill>
                  <a:schemeClr val="tx1"/>
                </a:solidFill>
                <a:latin typeface="Arial Narrow" panose="020B0606020202030204" pitchFamily="34" charset="0"/>
                <a:ea typeface="ＭＳ Ｐゴシック" panose="020B0600070205080204" pitchFamily="34" charset="-128"/>
              </a:defRPr>
            </a:lvl4pPr>
            <a:lvl5pPr eaLnBrk="0" hangingPunct="0">
              <a:defRPr sz="2800">
                <a:solidFill>
                  <a:schemeClr val="tx1"/>
                </a:solidFill>
                <a:latin typeface="Arial Narrow" panose="020B0606020202030204" pitchFamily="34" charset="0"/>
                <a:ea typeface="ＭＳ Ｐゴシック" panose="020B0600070205080204" pitchFamily="34" charset="-128"/>
              </a:defRPr>
            </a:lvl5pPr>
            <a:lvl6pPr marL="4572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6pPr>
            <a:lvl7pPr marL="9144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7pPr>
            <a:lvl8pPr marL="13716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8pPr>
            <a:lvl9pPr marL="18288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9pPr>
          </a:lstStyle>
          <a:p>
            <a:pPr eaLnBrk="1" hangingPunct="1"/>
            <a:endParaRPr lang="en-US" altLang="en-US" sz="2500"/>
          </a:p>
        </p:txBody>
      </p:sp>
      <p:sp>
        <p:nvSpPr>
          <p:cNvPr id="86048" name="Rectangle 32">
            <a:extLst>
              <a:ext uri="{FF2B5EF4-FFF2-40B4-BE49-F238E27FC236}">
                <a16:creationId xmlns:a16="http://schemas.microsoft.com/office/drawing/2014/main" id="{D4050FF1-042E-4879-88EC-0042854A0F81}"/>
              </a:ext>
            </a:extLst>
          </p:cNvPr>
          <p:cNvSpPr>
            <a:spLocks noChangeArrowheads="1"/>
          </p:cNvSpPr>
          <p:nvPr userDrawn="1"/>
        </p:nvSpPr>
        <p:spPr bwMode="auto">
          <a:xfrm>
            <a:off x="9575800" y="4856163"/>
            <a:ext cx="8318500" cy="22874287"/>
          </a:xfrm>
          <a:prstGeom prst="rect">
            <a:avLst/>
          </a:prstGeom>
          <a:solidFill>
            <a:schemeClr val="accent1"/>
          </a:solidFill>
          <a:ln w="9525">
            <a:solidFill>
              <a:schemeClr val="tx1"/>
            </a:solidFill>
            <a:miter lim="800000"/>
            <a:headEnd/>
            <a:tailEnd/>
          </a:ln>
        </p:spPr>
        <p:txBody>
          <a:bodyPr wrap="none" lIns="83219" tIns="41610" rIns="83219" bIns="41610" anchor="ctr"/>
          <a:lstStyle>
            <a:lvl1pPr defTabSz="831850" eaLnBrk="0" hangingPunct="0">
              <a:defRPr sz="2800">
                <a:solidFill>
                  <a:schemeClr val="tx1"/>
                </a:solidFill>
                <a:latin typeface="Arial Narrow" panose="020B0606020202030204" pitchFamily="34" charset="0"/>
                <a:ea typeface="ＭＳ Ｐゴシック" panose="020B0600070205080204" pitchFamily="34" charset="-128"/>
              </a:defRPr>
            </a:lvl1pPr>
            <a:lvl2pPr marL="34521775" indent="-34105850" defTabSz="831850" eaLnBrk="0" hangingPunct="0">
              <a:defRPr sz="2800">
                <a:solidFill>
                  <a:schemeClr val="tx1"/>
                </a:solidFill>
                <a:latin typeface="Arial Narrow" panose="020B0606020202030204" pitchFamily="34" charset="0"/>
                <a:ea typeface="ＭＳ Ｐゴシック" panose="020B0600070205080204" pitchFamily="34" charset="-128"/>
              </a:defRPr>
            </a:lvl2pPr>
            <a:lvl3pPr marL="47053500" indent="-46221650" defTabSz="831850" eaLnBrk="0" hangingPunct="0">
              <a:defRPr sz="2800">
                <a:solidFill>
                  <a:schemeClr val="tx1"/>
                </a:solidFill>
                <a:latin typeface="Arial Narrow" panose="020B0606020202030204" pitchFamily="34" charset="0"/>
                <a:ea typeface="ＭＳ Ｐゴシック" panose="020B0600070205080204" pitchFamily="34" charset="-128"/>
              </a:defRPr>
            </a:lvl3pPr>
            <a:lvl4pPr eaLnBrk="0" hangingPunct="0">
              <a:defRPr sz="2800">
                <a:solidFill>
                  <a:schemeClr val="tx1"/>
                </a:solidFill>
                <a:latin typeface="Arial Narrow" panose="020B0606020202030204" pitchFamily="34" charset="0"/>
                <a:ea typeface="ＭＳ Ｐゴシック" panose="020B0600070205080204" pitchFamily="34" charset="-128"/>
              </a:defRPr>
            </a:lvl4pPr>
            <a:lvl5pPr eaLnBrk="0" hangingPunct="0">
              <a:defRPr sz="2800">
                <a:solidFill>
                  <a:schemeClr val="tx1"/>
                </a:solidFill>
                <a:latin typeface="Arial Narrow" panose="020B0606020202030204" pitchFamily="34" charset="0"/>
                <a:ea typeface="ＭＳ Ｐゴシック" panose="020B0600070205080204" pitchFamily="34" charset="-128"/>
              </a:defRPr>
            </a:lvl5pPr>
            <a:lvl6pPr marL="4572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6pPr>
            <a:lvl7pPr marL="9144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7pPr>
            <a:lvl8pPr marL="13716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8pPr>
            <a:lvl9pPr marL="18288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9pPr>
          </a:lstStyle>
          <a:p>
            <a:pPr eaLnBrk="1" hangingPunct="1"/>
            <a:endParaRPr lang="en-US" altLang="en-US" sz="2500"/>
          </a:p>
        </p:txBody>
      </p:sp>
      <p:sp>
        <p:nvSpPr>
          <p:cNvPr id="86050" name="Rectangle 34">
            <a:extLst>
              <a:ext uri="{FF2B5EF4-FFF2-40B4-BE49-F238E27FC236}">
                <a16:creationId xmlns:a16="http://schemas.microsoft.com/office/drawing/2014/main" id="{4D77E47D-C5DF-4638-82AC-F06029B84B44}"/>
              </a:ext>
            </a:extLst>
          </p:cNvPr>
          <p:cNvSpPr>
            <a:spLocks noChangeArrowheads="1"/>
          </p:cNvSpPr>
          <p:nvPr userDrawn="1"/>
        </p:nvSpPr>
        <p:spPr bwMode="auto">
          <a:xfrm>
            <a:off x="18561050" y="4856163"/>
            <a:ext cx="8318500" cy="22874287"/>
          </a:xfrm>
          <a:prstGeom prst="rect">
            <a:avLst/>
          </a:prstGeom>
          <a:solidFill>
            <a:schemeClr val="accent1"/>
          </a:solidFill>
          <a:ln w="9525">
            <a:solidFill>
              <a:schemeClr val="tx1"/>
            </a:solidFill>
            <a:miter lim="800000"/>
            <a:headEnd/>
            <a:tailEnd/>
          </a:ln>
        </p:spPr>
        <p:txBody>
          <a:bodyPr wrap="none" lIns="83219" tIns="41610" rIns="83219" bIns="41610" anchor="ctr"/>
          <a:lstStyle>
            <a:lvl1pPr defTabSz="831850" eaLnBrk="0" hangingPunct="0">
              <a:defRPr sz="2800">
                <a:solidFill>
                  <a:schemeClr val="tx1"/>
                </a:solidFill>
                <a:latin typeface="Arial Narrow" panose="020B0606020202030204" pitchFamily="34" charset="0"/>
                <a:ea typeface="ＭＳ Ｐゴシック" panose="020B0600070205080204" pitchFamily="34" charset="-128"/>
              </a:defRPr>
            </a:lvl1pPr>
            <a:lvl2pPr marL="34521775" indent="-34105850" defTabSz="831850" eaLnBrk="0" hangingPunct="0">
              <a:defRPr sz="2800">
                <a:solidFill>
                  <a:schemeClr val="tx1"/>
                </a:solidFill>
                <a:latin typeface="Arial Narrow" panose="020B0606020202030204" pitchFamily="34" charset="0"/>
                <a:ea typeface="ＭＳ Ｐゴシック" panose="020B0600070205080204" pitchFamily="34" charset="-128"/>
              </a:defRPr>
            </a:lvl2pPr>
            <a:lvl3pPr marL="47053500" indent="-46221650" defTabSz="831850" eaLnBrk="0" hangingPunct="0">
              <a:defRPr sz="2800">
                <a:solidFill>
                  <a:schemeClr val="tx1"/>
                </a:solidFill>
                <a:latin typeface="Arial Narrow" panose="020B0606020202030204" pitchFamily="34" charset="0"/>
                <a:ea typeface="ＭＳ Ｐゴシック" panose="020B0600070205080204" pitchFamily="34" charset="-128"/>
              </a:defRPr>
            </a:lvl3pPr>
            <a:lvl4pPr eaLnBrk="0" hangingPunct="0">
              <a:defRPr sz="2800">
                <a:solidFill>
                  <a:schemeClr val="tx1"/>
                </a:solidFill>
                <a:latin typeface="Arial Narrow" panose="020B0606020202030204" pitchFamily="34" charset="0"/>
                <a:ea typeface="ＭＳ Ｐゴシック" panose="020B0600070205080204" pitchFamily="34" charset="-128"/>
              </a:defRPr>
            </a:lvl4pPr>
            <a:lvl5pPr eaLnBrk="0" hangingPunct="0">
              <a:defRPr sz="2800">
                <a:solidFill>
                  <a:schemeClr val="tx1"/>
                </a:solidFill>
                <a:latin typeface="Arial Narrow" panose="020B0606020202030204" pitchFamily="34" charset="0"/>
                <a:ea typeface="ＭＳ Ｐゴシック" panose="020B0600070205080204" pitchFamily="34" charset="-128"/>
              </a:defRPr>
            </a:lvl5pPr>
            <a:lvl6pPr marL="4572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6pPr>
            <a:lvl7pPr marL="9144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7pPr>
            <a:lvl8pPr marL="13716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8pPr>
            <a:lvl9pPr marL="18288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9pPr>
          </a:lstStyle>
          <a:p>
            <a:pPr eaLnBrk="1" hangingPunct="1"/>
            <a:endParaRPr lang="en-US" altLang="en-US" sz="2500"/>
          </a:p>
        </p:txBody>
      </p:sp>
      <p:sp>
        <p:nvSpPr>
          <p:cNvPr id="86051" name="Rectangle 35">
            <a:extLst>
              <a:ext uri="{FF2B5EF4-FFF2-40B4-BE49-F238E27FC236}">
                <a16:creationId xmlns:a16="http://schemas.microsoft.com/office/drawing/2014/main" id="{5637EBB6-0DE2-48EF-8C5D-0FE7B28E8BD8}"/>
              </a:ext>
            </a:extLst>
          </p:cNvPr>
          <p:cNvSpPr>
            <a:spLocks noChangeArrowheads="1"/>
          </p:cNvSpPr>
          <p:nvPr userDrawn="1"/>
        </p:nvSpPr>
        <p:spPr bwMode="auto">
          <a:xfrm>
            <a:off x="27566938" y="4856163"/>
            <a:ext cx="8318500" cy="22874287"/>
          </a:xfrm>
          <a:prstGeom prst="rect">
            <a:avLst/>
          </a:prstGeom>
          <a:solidFill>
            <a:schemeClr val="accent1"/>
          </a:solidFill>
          <a:ln w="9525">
            <a:solidFill>
              <a:schemeClr val="tx1"/>
            </a:solidFill>
            <a:miter lim="800000"/>
            <a:headEnd/>
            <a:tailEnd/>
          </a:ln>
        </p:spPr>
        <p:txBody>
          <a:bodyPr wrap="none" lIns="83219" tIns="41610" rIns="83219" bIns="41610" anchor="ctr"/>
          <a:lstStyle>
            <a:lvl1pPr defTabSz="831850" eaLnBrk="0" hangingPunct="0">
              <a:defRPr sz="2800">
                <a:solidFill>
                  <a:schemeClr val="tx1"/>
                </a:solidFill>
                <a:latin typeface="Arial Narrow" panose="020B0606020202030204" pitchFamily="34" charset="0"/>
                <a:ea typeface="ＭＳ Ｐゴシック" panose="020B0600070205080204" pitchFamily="34" charset="-128"/>
              </a:defRPr>
            </a:lvl1pPr>
            <a:lvl2pPr marL="34521775" indent="-34105850" defTabSz="831850" eaLnBrk="0" hangingPunct="0">
              <a:defRPr sz="2800">
                <a:solidFill>
                  <a:schemeClr val="tx1"/>
                </a:solidFill>
                <a:latin typeface="Arial Narrow" panose="020B0606020202030204" pitchFamily="34" charset="0"/>
                <a:ea typeface="ＭＳ Ｐゴシック" panose="020B0600070205080204" pitchFamily="34" charset="-128"/>
              </a:defRPr>
            </a:lvl2pPr>
            <a:lvl3pPr marL="47053500" indent="-46221650" defTabSz="831850" eaLnBrk="0" hangingPunct="0">
              <a:defRPr sz="2800">
                <a:solidFill>
                  <a:schemeClr val="tx1"/>
                </a:solidFill>
                <a:latin typeface="Arial Narrow" panose="020B0606020202030204" pitchFamily="34" charset="0"/>
                <a:ea typeface="ＭＳ Ｐゴシック" panose="020B0600070205080204" pitchFamily="34" charset="-128"/>
              </a:defRPr>
            </a:lvl3pPr>
            <a:lvl4pPr eaLnBrk="0" hangingPunct="0">
              <a:defRPr sz="2800">
                <a:solidFill>
                  <a:schemeClr val="tx1"/>
                </a:solidFill>
                <a:latin typeface="Arial Narrow" panose="020B0606020202030204" pitchFamily="34" charset="0"/>
                <a:ea typeface="ＭＳ Ｐゴシック" panose="020B0600070205080204" pitchFamily="34" charset="-128"/>
              </a:defRPr>
            </a:lvl4pPr>
            <a:lvl5pPr eaLnBrk="0" hangingPunct="0">
              <a:defRPr sz="2800">
                <a:solidFill>
                  <a:schemeClr val="tx1"/>
                </a:solidFill>
                <a:latin typeface="Arial Narrow" panose="020B0606020202030204" pitchFamily="34" charset="0"/>
                <a:ea typeface="ＭＳ Ｐゴシック" panose="020B0600070205080204" pitchFamily="34" charset="-128"/>
              </a:defRPr>
            </a:lvl5pPr>
            <a:lvl6pPr marL="4572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6pPr>
            <a:lvl7pPr marL="9144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7pPr>
            <a:lvl8pPr marL="13716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8pPr>
            <a:lvl9pPr marL="18288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9pPr>
          </a:lstStyle>
          <a:p>
            <a:pPr eaLnBrk="1" hangingPunct="1"/>
            <a:endParaRPr lang="en-US" altLang="en-US" sz="2500"/>
          </a:p>
        </p:txBody>
      </p:sp>
      <p:sp>
        <p:nvSpPr>
          <p:cNvPr id="86060" name="Rectangle 44">
            <a:extLst>
              <a:ext uri="{FF2B5EF4-FFF2-40B4-BE49-F238E27FC236}">
                <a16:creationId xmlns:a16="http://schemas.microsoft.com/office/drawing/2014/main" id="{CDD52AD1-8878-4268-A62D-875AD94131B0}"/>
              </a:ext>
            </a:extLst>
          </p:cNvPr>
          <p:cNvSpPr>
            <a:spLocks noChangeArrowheads="1"/>
          </p:cNvSpPr>
          <p:nvPr userDrawn="1"/>
        </p:nvSpPr>
        <p:spPr bwMode="auto">
          <a:xfrm>
            <a:off x="0" y="0"/>
            <a:ext cx="36576000" cy="28346400"/>
          </a:xfrm>
          <a:prstGeom prst="rect">
            <a:avLst/>
          </a:prstGeom>
          <a:noFill/>
          <a:ln w="508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416096" tIns="416096" rIns="416096" bIns="416096" anchor="ctr">
            <a:spAutoFit/>
          </a:bodyPr>
          <a:lstStyle>
            <a:lvl1pPr defTabSz="831850" eaLnBrk="0" hangingPunct="0">
              <a:defRPr sz="2800">
                <a:solidFill>
                  <a:schemeClr val="tx1"/>
                </a:solidFill>
                <a:latin typeface="Arial Narrow" panose="020B0606020202030204" pitchFamily="34" charset="0"/>
                <a:ea typeface="ＭＳ Ｐゴシック" panose="020B0600070205080204" pitchFamily="34" charset="-128"/>
              </a:defRPr>
            </a:lvl1pPr>
            <a:lvl2pPr marL="34521775" indent="-34105850" defTabSz="831850" eaLnBrk="0" hangingPunct="0">
              <a:defRPr sz="2800">
                <a:solidFill>
                  <a:schemeClr val="tx1"/>
                </a:solidFill>
                <a:latin typeface="Arial Narrow" panose="020B0606020202030204" pitchFamily="34" charset="0"/>
                <a:ea typeface="ＭＳ Ｐゴシック" panose="020B0600070205080204" pitchFamily="34" charset="-128"/>
              </a:defRPr>
            </a:lvl2pPr>
            <a:lvl3pPr marL="47053500" indent="-46221650" defTabSz="831850" eaLnBrk="0" hangingPunct="0">
              <a:defRPr sz="2800">
                <a:solidFill>
                  <a:schemeClr val="tx1"/>
                </a:solidFill>
                <a:latin typeface="Arial Narrow" panose="020B0606020202030204" pitchFamily="34" charset="0"/>
                <a:ea typeface="ＭＳ Ｐゴシック" panose="020B0600070205080204" pitchFamily="34" charset="-128"/>
              </a:defRPr>
            </a:lvl3pPr>
            <a:lvl4pPr eaLnBrk="0" hangingPunct="0">
              <a:defRPr sz="2800">
                <a:solidFill>
                  <a:schemeClr val="tx1"/>
                </a:solidFill>
                <a:latin typeface="Arial Narrow" panose="020B0606020202030204" pitchFamily="34" charset="0"/>
                <a:ea typeface="ＭＳ Ｐゴシック" panose="020B0600070205080204" pitchFamily="34" charset="-128"/>
              </a:defRPr>
            </a:lvl4pPr>
            <a:lvl5pPr eaLnBrk="0" hangingPunct="0">
              <a:defRPr sz="2800">
                <a:solidFill>
                  <a:schemeClr val="tx1"/>
                </a:solidFill>
                <a:latin typeface="Arial Narrow" panose="020B0606020202030204" pitchFamily="34" charset="0"/>
                <a:ea typeface="ＭＳ Ｐゴシック" panose="020B0600070205080204" pitchFamily="34" charset="-128"/>
              </a:defRPr>
            </a:lvl5pPr>
            <a:lvl6pPr marL="4572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6pPr>
            <a:lvl7pPr marL="9144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7pPr>
            <a:lvl8pPr marL="13716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8pPr>
            <a:lvl9pPr marL="18288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9pPr>
          </a:lstStyle>
          <a:p>
            <a:pPr eaLnBrk="1" hangingPunct="1"/>
            <a:endParaRPr lang="en-US" altLang="en-US" sz="2500"/>
          </a:p>
        </p:txBody>
      </p:sp>
    </p:spTree>
  </p:cSld>
  <p:clrMap bg1="lt1" tx1="dk1" bg2="lt2" tx2="dk2" accent1="accent1" accent2="accent2" accent3="accent3" accent4="accent4" accent5="accent5" accent6="accent6" hlink="hlink" folHlink="folHlink"/>
  <p:sldLayoutIdLst>
    <p:sldLayoutId id="2147483662" r:id="rId1"/>
    <p:sldLayoutId id="2147483661" r:id="rId2"/>
    <p:sldLayoutId id="2147483660" r:id="rId3"/>
    <p:sldLayoutId id="2147483659" r:id="rId4"/>
    <p:sldLayoutId id="2147483658" r:id="rId5"/>
    <p:sldLayoutId id="2147483657" r:id="rId6"/>
    <p:sldLayoutId id="2147483656" r:id="rId7"/>
    <p:sldLayoutId id="2147483655" r:id="rId8"/>
    <p:sldLayoutId id="2147483654" r:id="rId9"/>
    <p:sldLayoutId id="2147483653" r:id="rId10"/>
    <p:sldLayoutId id="2147483652" r:id="rId11"/>
  </p:sldLayoutIdLst>
  <p:txStyles>
    <p:titleStyle>
      <a:lvl1pPr algn="ctr" defTabSz="773113" rtl="0" eaLnBrk="0" fontAlgn="base" hangingPunct="0">
        <a:spcBef>
          <a:spcPct val="0"/>
        </a:spcBef>
        <a:spcAft>
          <a:spcPct val="0"/>
        </a:spcAft>
        <a:defRPr sz="7300">
          <a:solidFill>
            <a:schemeClr val="tx2"/>
          </a:solidFill>
          <a:latin typeface="+mj-lt"/>
          <a:ea typeface="ＭＳ Ｐゴシック" charset="-128"/>
          <a:cs typeface="ＭＳ Ｐゴシック" charset="-128"/>
        </a:defRPr>
      </a:lvl1pPr>
      <a:lvl2pPr algn="ctr" defTabSz="773113" rtl="0" eaLnBrk="0" fontAlgn="base" hangingPunct="0">
        <a:spcBef>
          <a:spcPct val="0"/>
        </a:spcBef>
        <a:spcAft>
          <a:spcPct val="0"/>
        </a:spcAft>
        <a:defRPr sz="7300">
          <a:solidFill>
            <a:schemeClr val="tx2"/>
          </a:solidFill>
          <a:latin typeface="Arial Black" charset="0"/>
          <a:ea typeface="ＭＳ Ｐゴシック" charset="-128"/>
          <a:cs typeface="ＭＳ Ｐゴシック" charset="-128"/>
        </a:defRPr>
      </a:lvl2pPr>
      <a:lvl3pPr algn="ctr" defTabSz="773113" rtl="0" eaLnBrk="0" fontAlgn="base" hangingPunct="0">
        <a:spcBef>
          <a:spcPct val="0"/>
        </a:spcBef>
        <a:spcAft>
          <a:spcPct val="0"/>
        </a:spcAft>
        <a:defRPr sz="7300">
          <a:solidFill>
            <a:schemeClr val="tx2"/>
          </a:solidFill>
          <a:latin typeface="Arial Black" charset="0"/>
          <a:ea typeface="ＭＳ Ｐゴシック" charset="-128"/>
          <a:cs typeface="ＭＳ Ｐゴシック" charset="-128"/>
        </a:defRPr>
      </a:lvl3pPr>
      <a:lvl4pPr algn="ctr" defTabSz="773113" rtl="0" eaLnBrk="0" fontAlgn="base" hangingPunct="0">
        <a:spcBef>
          <a:spcPct val="0"/>
        </a:spcBef>
        <a:spcAft>
          <a:spcPct val="0"/>
        </a:spcAft>
        <a:defRPr sz="7300">
          <a:solidFill>
            <a:schemeClr val="tx2"/>
          </a:solidFill>
          <a:latin typeface="Arial Black" charset="0"/>
          <a:ea typeface="ＭＳ Ｐゴシック" charset="-128"/>
          <a:cs typeface="ＭＳ Ｐゴシック" charset="-128"/>
        </a:defRPr>
      </a:lvl4pPr>
      <a:lvl5pPr algn="ctr" defTabSz="773113" rtl="0" eaLnBrk="0" fontAlgn="base" hangingPunct="0">
        <a:spcBef>
          <a:spcPct val="0"/>
        </a:spcBef>
        <a:spcAft>
          <a:spcPct val="0"/>
        </a:spcAft>
        <a:defRPr sz="7300">
          <a:solidFill>
            <a:schemeClr val="tx2"/>
          </a:solidFill>
          <a:latin typeface="Arial Black" charset="0"/>
          <a:ea typeface="ＭＳ Ｐゴシック" charset="-128"/>
          <a:cs typeface="ＭＳ Ｐゴシック" charset="-128"/>
        </a:defRPr>
      </a:lvl5pPr>
      <a:lvl6pPr marL="457200" algn="ctr" defTabSz="849313" rtl="0" fontAlgn="base">
        <a:spcBef>
          <a:spcPct val="0"/>
        </a:spcBef>
        <a:spcAft>
          <a:spcPct val="0"/>
        </a:spcAft>
        <a:defRPr sz="8000">
          <a:solidFill>
            <a:schemeClr val="tx2"/>
          </a:solidFill>
          <a:latin typeface="Arial Black" charset="0"/>
        </a:defRPr>
      </a:lvl6pPr>
      <a:lvl7pPr marL="914400" algn="ctr" defTabSz="849313" rtl="0" fontAlgn="base">
        <a:spcBef>
          <a:spcPct val="0"/>
        </a:spcBef>
        <a:spcAft>
          <a:spcPct val="0"/>
        </a:spcAft>
        <a:defRPr sz="8000">
          <a:solidFill>
            <a:schemeClr val="tx2"/>
          </a:solidFill>
          <a:latin typeface="Arial Black" charset="0"/>
        </a:defRPr>
      </a:lvl7pPr>
      <a:lvl8pPr marL="1371600" algn="ctr" defTabSz="849313" rtl="0" fontAlgn="base">
        <a:spcBef>
          <a:spcPct val="0"/>
        </a:spcBef>
        <a:spcAft>
          <a:spcPct val="0"/>
        </a:spcAft>
        <a:defRPr sz="8000">
          <a:solidFill>
            <a:schemeClr val="tx2"/>
          </a:solidFill>
          <a:latin typeface="Arial Black" charset="0"/>
        </a:defRPr>
      </a:lvl8pPr>
      <a:lvl9pPr marL="1828800" algn="ctr" defTabSz="849313" rtl="0" fontAlgn="base">
        <a:spcBef>
          <a:spcPct val="0"/>
        </a:spcBef>
        <a:spcAft>
          <a:spcPct val="0"/>
        </a:spcAft>
        <a:defRPr sz="8000">
          <a:solidFill>
            <a:schemeClr val="tx2"/>
          </a:solidFill>
          <a:latin typeface="Arial Black" charset="0"/>
        </a:defRPr>
      </a:lvl9pPr>
    </p:titleStyle>
    <p:bodyStyle>
      <a:lvl1pPr marL="290513" indent="-290513" algn="l" defTabSz="773113" rtl="0" eaLnBrk="0" fontAlgn="base" hangingPunct="0">
        <a:spcBef>
          <a:spcPct val="20000"/>
        </a:spcBef>
        <a:spcAft>
          <a:spcPct val="0"/>
        </a:spcAft>
        <a:buChar char="•"/>
        <a:defRPr sz="2500">
          <a:solidFill>
            <a:schemeClr val="tx1"/>
          </a:solidFill>
          <a:latin typeface="+mn-lt"/>
          <a:ea typeface="ＭＳ Ｐゴシック" charset="-128"/>
          <a:cs typeface="ＭＳ Ｐゴシック" charset="-128"/>
        </a:defRPr>
      </a:lvl1pPr>
      <a:lvl2pPr marL="625475" indent="-241300" algn="l" defTabSz="773113" rtl="0" eaLnBrk="0" fontAlgn="base" hangingPunct="0">
        <a:spcBef>
          <a:spcPct val="20000"/>
        </a:spcBef>
        <a:spcAft>
          <a:spcPct val="0"/>
        </a:spcAft>
        <a:buChar char="–"/>
        <a:defRPr sz="2500">
          <a:solidFill>
            <a:schemeClr val="tx1"/>
          </a:solidFill>
          <a:latin typeface="+mn-lt"/>
          <a:ea typeface="ＭＳ Ｐゴシック" charset="-128"/>
        </a:defRPr>
      </a:lvl2pPr>
      <a:lvl3pPr marL="965200" indent="-192088" algn="l" defTabSz="773113" rtl="0" eaLnBrk="0" fontAlgn="base" hangingPunct="0">
        <a:spcBef>
          <a:spcPct val="20000"/>
        </a:spcBef>
        <a:spcAft>
          <a:spcPct val="0"/>
        </a:spcAft>
        <a:buChar char="•"/>
        <a:defRPr sz="2000">
          <a:solidFill>
            <a:schemeClr val="tx1"/>
          </a:solidFill>
          <a:latin typeface="+mn-lt"/>
          <a:ea typeface="ＭＳ Ｐゴシック" charset="-128"/>
        </a:defRPr>
      </a:lvl3pPr>
      <a:lvl4pPr marL="1352550" indent="-193675" algn="l" defTabSz="773113" rtl="0" eaLnBrk="0" fontAlgn="base" hangingPunct="0">
        <a:spcBef>
          <a:spcPct val="20000"/>
        </a:spcBef>
        <a:spcAft>
          <a:spcPct val="0"/>
        </a:spcAft>
        <a:buChar char="–"/>
        <a:defRPr sz="1700">
          <a:solidFill>
            <a:schemeClr val="tx1"/>
          </a:solidFill>
          <a:latin typeface="+mn-lt"/>
          <a:ea typeface="ＭＳ Ｐゴシック" charset="-128"/>
        </a:defRPr>
      </a:lvl4pPr>
      <a:lvl5pPr marL="1736725" indent="-190500" algn="l" defTabSz="773113" rtl="0" eaLnBrk="0" fontAlgn="base" hangingPunct="0">
        <a:spcBef>
          <a:spcPct val="20000"/>
        </a:spcBef>
        <a:spcAft>
          <a:spcPct val="0"/>
        </a:spcAft>
        <a:buChar char="»"/>
        <a:defRPr sz="1700">
          <a:solidFill>
            <a:schemeClr val="tx1"/>
          </a:solidFill>
          <a:latin typeface="+mn-lt"/>
          <a:ea typeface="ＭＳ Ｐゴシック" charset="-128"/>
        </a:defRPr>
      </a:lvl5pPr>
      <a:lvl6pPr marL="2366963" indent="-211138" algn="l" defTabSz="849313" rtl="0" fontAlgn="base">
        <a:spcBef>
          <a:spcPct val="20000"/>
        </a:spcBef>
        <a:spcAft>
          <a:spcPct val="0"/>
        </a:spcAft>
        <a:buChar char="»"/>
        <a:defRPr>
          <a:solidFill>
            <a:schemeClr val="tx1"/>
          </a:solidFill>
          <a:latin typeface="+mn-lt"/>
          <a:ea typeface="ＭＳ Ｐゴシック" charset="-128"/>
        </a:defRPr>
      </a:lvl6pPr>
      <a:lvl7pPr marL="2824163" indent="-211138" algn="l" defTabSz="849313" rtl="0" fontAlgn="base">
        <a:spcBef>
          <a:spcPct val="20000"/>
        </a:spcBef>
        <a:spcAft>
          <a:spcPct val="0"/>
        </a:spcAft>
        <a:buChar char="»"/>
        <a:defRPr>
          <a:solidFill>
            <a:schemeClr val="tx1"/>
          </a:solidFill>
          <a:latin typeface="+mn-lt"/>
          <a:ea typeface="ＭＳ Ｐゴシック" charset="-128"/>
        </a:defRPr>
      </a:lvl7pPr>
      <a:lvl8pPr marL="3281363" indent="-211138" algn="l" defTabSz="849313" rtl="0" fontAlgn="base">
        <a:spcBef>
          <a:spcPct val="20000"/>
        </a:spcBef>
        <a:spcAft>
          <a:spcPct val="0"/>
        </a:spcAft>
        <a:buChar char="»"/>
        <a:defRPr>
          <a:solidFill>
            <a:schemeClr val="tx1"/>
          </a:solidFill>
          <a:latin typeface="+mn-lt"/>
          <a:ea typeface="ＭＳ Ｐゴシック" charset="-128"/>
        </a:defRPr>
      </a:lvl8pPr>
      <a:lvl9pPr marL="3738563" indent="-211138" algn="l" defTabSz="849313" rtl="0" fontAlgn="base">
        <a:spcBef>
          <a:spcPct val="20000"/>
        </a:spcBef>
        <a:spcAft>
          <a:spcPct val="0"/>
        </a:spcAft>
        <a:buChar char="»"/>
        <a:defRPr>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80226" name="Rectangle 2">
            <a:extLst>
              <a:ext uri="{FF2B5EF4-FFF2-40B4-BE49-F238E27FC236}">
                <a16:creationId xmlns:a16="http://schemas.microsoft.com/office/drawing/2014/main" id="{0CB84FFD-E20A-4E7D-80E8-CFBD3418F481}"/>
              </a:ext>
            </a:extLst>
          </p:cNvPr>
          <p:cNvSpPr>
            <a:spLocks noChangeArrowheads="1"/>
          </p:cNvSpPr>
          <p:nvPr userDrawn="1"/>
        </p:nvSpPr>
        <p:spPr bwMode="auto">
          <a:xfrm>
            <a:off x="0" y="0"/>
            <a:ext cx="36576000" cy="4133850"/>
          </a:xfrm>
          <a:prstGeom prst="rect">
            <a:avLst/>
          </a:prstGeom>
          <a:solidFill>
            <a:schemeClr val="accent1"/>
          </a:solidFill>
          <a:ln w="9525">
            <a:solidFill>
              <a:schemeClr val="tx1"/>
            </a:solidFill>
            <a:miter lim="800000"/>
            <a:headEnd/>
            <a:tailEnd/>
          </a:ln>
        </p:spPr>
        <p:txBody>
          <a:bodyPr wrap="none" lIns="83219" tIns="41610" rIns="83219" bIns="41610" anchor="ctr"/>
          <a:lstStyle>
            <a:lvl1pPr defTabSz="831850" eaLnBrk="0" hangingPunct="0">
              <a:defRPr sz="2800">
                <a:solidFill>
                  <a:schemeClr val="tx1"/>
                </a:solidFill>
                <a:latin typeface="Arial Narrow" panose="020B0606020202030204" pitchFamily="34" charset="0"/>
                <a:ea typeface="ＭＳ Ｐゴシック" panose="020B0600070205080204" pitchFamily="34" charset="-128"/>
              </a:defRPr>
            </a:lvl1pPr>
            <a:lvl2pPr marL="34521775" indent="-34105850" defTabSz="831850" eaLnBrk="0" hangingPunct="0">
              <a:defRPr sz="2800">
                <a:solidFill>
                  <a:schemeClr val="tx1"/>
                </a:solidFill>
                <a:latin typeface="Arial Narrow" panose="020B0606020202030204" pitchFamily="34" charset="0"/>
                <a:ea typeface="ＭＳ Ｐゴシック" panose="020B0600070205080204" pitchFamily="34" charset="-128"/>
              </a:defRPr>
            </a:lvl2pPr>
            <a:lvl3pPr marL="47053500" indent="-46221650" defTabSz="831850" eaLnBrk="0" hangingPunct="0">
              <a:defRPr sz="2800">
                <a:solidFill>
                  <a:schemeClr val="tx1"/>
                </a:solidFill>
                <a:latin typeface="Arial Narrow" panose="020B0606020202030204" pitchFamily="34" charset="0"/>
                <a:ea typeface="ＭＳ Ｐゴシック" panose="020B0600070205080204" pitchFamily="34" charset="-128"/>
              </a:defRPr>
            </a:lvl3pPr>
            <a:lvl4pPr eaLnBrk="0" hangingPunct="0">
              <a:defRPr sz="2800">
                <a:solidFill>
                  <a:schemeClr val="tx1"/>
                </a:solidFill>
                <a:latin typeface="Arial Narrow" panose="020B0606020202030204" pitchFamily="34" charset="0"/>
                <a:ea typeface="ＭＳ Ｐゴシック" panose="020B0600070205080204" pitchFamily="34" charset="-128"/>
              </a:defRPr>
            </a:lvl4pPr>
            <a:lvl5pPr eaLnBrk="0" hangingPunct="0">
              <a:defRPr sz="2800">
                <a:solidFill>
                  <a:schemeClr val="tx1"/>
                </a:solidFill>
                <a:latin typeface="Arial Narrow" panose="020B0606020202030204" pitchFamily="34" charset="0"/>
                <a:ea typeface="ＭＳ Ｐゴシック" panose="020B0600070205080204" pitchFamily="34" charset="-128"/>
              </a:defRPr>
            </a:lvl5pPr>
            <a:lvl6pPr marL="4572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6pPr>
            <a:lvl7pPr marL="9144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7pPr>
            <a:lvl8pPr marL="13716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8pPr>
            <a:lvl9pPr marL="18288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9pPr>
          </a:lstStyle>
          <a:p>
            <a:pPr eaLnBrk="1" hangingPunct="1"/>
            <a:endParaRPr lang="en-US" altLang="en-US" sz="2500"/>
          </a:p>
        </p:txBody>
      </p:sp>
      <p:sp>
        <p:nvSpPr>
          <p:cNvPr id="180227" name="Rectangle 3">
            <a:extLst>
              <a:ext uri="{FF2B5EF4-FFF2-40B4-BE49-F238E27FC236}">
                <a16:creationId xmlns:a16="http://schemas.microsoft.com/office/drawing/2014/main" id="{38DA74EC-D0B2-43A2-95FD-7A3B6F781267}"/>
              </a:ext>
            </a:extLst>
          </p:cNvPr>
          <p:cNvSpPr>
            <a:spLocks noChangeArrowheads="1"/>
          </p:cNvSpPr>
          <p:nvPr userDrawn="1"/>
        </p:nvSpPr>
        <p:spPr bwMode="auto">
          <a:xfrm>
            <a:off x="647700" y="4856163"/>
            <a:ext cx="8312150" cy="22874287"/>
          </a:xfrm>
          <a:prstGeom prst="rect">
            <a:avLst/>
          </a:prstGeom>
          <a:solidFill>
            <a:schemeClr val="accent1"/>
          </a:solidFill>
          <a:ln w="9525">
            <a:solidFill>
              <a:schemeClr val="tx1"/>
            </a:solidFill>
            <a:miter lim="800000"/>
            <a:headEnd/>
            <a:tailEnd/>
          </a:ln>
        </p:spPr>
        <p:txBody>
          <a:bodyPr wrap="none" lIns="83219" tIns="41610" rIns="83219" bIns="41610" anchor="ctr"/>
          <a:lstStyle>
            <a:lvl1pPr defTabSz="831850" eaLnBrk="0" hangingPunct="0">
              <a:defRPr sz="2800">
                <a:solidFill>
                  <a:schemeClr val="tx1"/>
                </a:solidFill>
                <a:latin typeface="Arial Narrow" panose="020B0606020202030204" pitchFamily="34" charset="0"/>
                <a:ea typeface="ＭＳ Ｐゴシック" panose="020B0600070205080204" pitchFamily="34" charset="-128"/>
              </a:defRPr>
            </a:lvl1pPr>
            <a:lvl2pPr marL="34521775" indent="-34105850" defTabSz="831850" eaLnBrk="0" hangingPunct="0">
              <a:defRPr sz="2800">
                <a:solidFill>
                  <a:schemeClr val="tx1"/>
                </a:solidFill>
                <a:latin typeface="Arial Narrow" panose="020B0606020202030204" pitchFamily="34" charset="0"/>
                <a:ea typeface="ＭＳ Ｐゴシック" panose="020B0600070205080204" pitchFamily="34" charset="-128"/>
              </a:defRPr>
            </a:lvl2pPr>
            <a:lvl3pPr marL="47053500" indent="-46221650" defTabSz="831850" eaLnBrk="0" hangingPunct="0">
              <a:defRPr sz="2800">
                <a:solidFill>
                  <a:schemeClr val="tx1"/>
                </a:solidFill>
                <a:latin typeface="Arial Narrow" panose="020B0606020202030204" pitchFamily="34" charset="0"/>
                <a:ea typeface="ＭＳ Ｐゴシック" panose="020B0600070205080204" pitchFamily="34" charset="-128"/>
              </a:defRPr>
            </a:lvl3pPr>
            <a:lvl4pPr eaLnBrk="0" hangingPunct="0">
              <a:defRPr sz="2800">
                <a:solidFill>
                  <a:schemeClr val="tx1"/>
                </a:solidFill>
                <a:latin typeface="Arial Narrow" panose="020B0606020202030204" pitchFamily="34" charset="0"/>
                <a:ea typeface="ＭＳ Ｐゴシック" panose="020B0600070205080204" pitchFamily="34" charset="-128"/>
              </a:defRPr>
            </a:lvl4pPr>
            <a:lvl5pPr eaLnBrk="0" hangingPunct="0">
              <a:defRPr sz="2800">
                <a:solidFill>
                  <a:schemeClr val="tx1"/>
                </a:solidFill>
                <a:latin typeface="Arial Narrow" panose="020B0606020202030204" pitchFamily="34" charset="0"/>
                <a:ea typeface="ＭＳ Ｐゴシック" panose="020B0600070205080204" pitchFamily="34" charset="-128"/>
              </a:defRPr>
            </a:lvl5pPr>
            <a:lvl6pPr marL="4572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6pPr>
            <a:lvl7pPr marL="9144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7pPr>
            <a:lvl8pPr marL="13716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8pPr>
            <a:lvl9pPr marL="18288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9pPr>
          </a:lstStyle>
          <a:p>
            <a:pPr eaLnBrk="1" hangingPunct="1"/>
            <a:endParaRPr lang="en-US" altLang="en-US" sz="2500"/>
          </a:p>
        </p:txBody>
      </p:sp>
      <p:sp>
        <p:nvSpPr>
          <p:cNvPr id="180228" name="Rectangle 4">
            <a:extLst>
              <a:ext uri="{FF2B5EF4-FFF2-40B4-BE49-F238E27FC236}">
                <a16:creationId xmlns:a16="http://schemas.microsoft.com/office/drawing/2014/main" id="{3B7A7F4E-BA83-426D-9B3C-8780341CF0C8}"/>
              </a:ext>
            </a:extLst>
          </p:cNvPr>
          <p:cNvSpPr>
            <a:spLocks noChangeArrowheads="1"/>
          </p:cNvSpPr>
          <p:nvPr userDrawn="1"/>
        </p:nvSpPr>
        <p:spPr bwMode="auto">
          <a:xfrm>
            <a:off x="0" y="4133850"/>
            <a:ext cx="36576000" cy="111125"/>
          </a:xfrm>
          <a:prstGeom prst="rect">
            <a:avLst/>
          </a:prstGeom>
          <a:solidFill>
            <a:srgbClr val="66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83219" tIns="41610" rIns="83219" bIns="41610" anchor="ctr"/>
          <a:lstStyle>
            <a:lvl1pPr defTabSz="831850" eaLnBrk="0" hangingPunct="0">
              <a:defRPr sz="2800">
                <a:solidFill>
                  <a:schemeClr val="tx1"/>
                </a:solidFill>
                <a:latin typeface="Arial Narrow" panose="020B0606020202030204" pitchFamily="34" charset="0"/>
                <a:ea typeface="ＭＳ Ｐゴシック" panose="020B0600070205080204" pitchFamily="34" charset="-128"/>
              </a:defRPr>
            </a:lvl1pPr>
            <a:lvl2pPr marL="34521775" indent="-34105850" defTabSz="831850" eaLnBrk="0" hangingPunct="0">
              <a:defRPr sz="2800">
                <a:solidFill>
                  <a:schemeClr val="tx1"/>
                </a:solidFill>
                <a:latin typeface="Arial Narrow" panose="020B0606020202030204" pitchFamily="34" charset="0"/>
                <a:ea typeface="ＭＳ Ｐゴシック" panose="020B0600070205080204" pitchFamily="34" charset="-128"/>
              </a:defRPr>
            </a:lvl2pPr>
            <a:lvl3pPr marL="47053500" indent="-46221650" defTabSz="831850" eaLnBrk="0" hangingPunct="0">
              <a:defRPr sz="2800">
                <a:solidFill>
                  <a:schemeClr val="tx1"/>
                </a:solidFill>
                <a:latin typeface="Arial Narrow" panose="020B0606020202030204" pitchFamily="34" charset="0"/>
                <a:ea typeface="ＭＳ Ｐゴシック" panose="020B0600070205080204" pitchFamily="34" charset="-128"/>
              </a:defRPr>
            </a:lvl3pPr>
            <a:lvl4pPr eaLnBrk="0" hangingPunct="0">
              <a:defRPr sz="2800">
                <a:solidFill>
                  <a:schemeClr val="tx1"/>
                </a:solidFill>
                <a:latin typeface="Arial Narrow" panose="020B0606020202030204" pitchFamily="34" charset="0"/>
                <a:ea typeface="ＭＳ Ｐゴシック" panose="020B0600070205080204" pitchFamily="34" charset="-128"/>
              </a:defRPr>
            </a:lvl4pPr>
            <a:lvl5pPr eaLnBrk="0" hangingPunct="0">
              <a:defRPr sz="2800">
                <a:solidFill>
                  <a:schemeClr val="tx1"/>
                </a:solidFill>
                <a:latin typeface="Arial Narrow" panose="020B0606020202030204" pitchFamily="34" charset="0"/>
                <a:ea typeface="ＭＳ Ｐゴシック" panose="020B0600070205080204" pitchFamily="34" charset="-128"/>
              </a:defRPr>
            </a:lvl5pPr>
            <a:lvl6pPr marL="4572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6pPr>
            <a:lvl7pPr marL="9144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7pPr>
            <a:lvl8pPr marL="13716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8pPr>
            <a:lvl9pPr marL="18288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9pPr>
          </a:lstStyle>
          <a:p>
            <a:pPr eaLnBrk="1" hangingPunct="1"/>
            <a:endParaRPr lang="en-US" altLang="en-US" sz="2500"/>
          </a:p>
        </p:txBody>
      </p:sp>
      <p:sp>
        <p:nvSpPr>
          <p:cNvPr id="13317" name="Rectangle 6">
            <a:extLst>
              <a:ext uri="{FF2B5EF4-FFF2-40B4-BE49-F238E27FC236}">
                <a16:creationId xmlns:a16="http://schemas.microsoft.com/office/drawing/2014/main" id="{353FAFBE-9401-4864-9C5C-D81A38864B11}"/>
              </a:ext>
            </a:extLst>
          </p:cNvPr>
          <p:cNvSpPr>
            <a:spLocks noGrp="1" noChangeArrowheads="1"/>
          </p:cNvSpPr>
          <p:nvPr>
            <p:ph type="title"/>
          </p:nvPr>
        </p:nvSpPr>
        <p:spPr bwMode="auto">
          <a:xfrm>
            <a:off x="801688" y="1095375"/>
            <a:ext cx="34936112" cy="1897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7122" tIns="38553" rIns="77122" bIns="38553" numCol="1" anchor="ctr" anchorCtr="0" compatLnSpc="1">
            <a:prstTxWarp prst="textNoShape">
              <a:avLst/>
            </a:prstTxWarp>
          </a:bodyPr>
          <a:lstStyle/>
          <a:p>
            <a:pPr lvl="0"/>
            <a:r>
              <a:rPr lang="en-US" altLang="en-US"/>
              <a:t>Click to edit Master title style</a:t>
            </a:r>
          </a:p>
        </p:txBody>
      </p:sp>
      <p:sp>
        <p:nvSpPr>
          <p:cNvPr id="13318" name="Rectangle 7">
            <a:extLst>
              <a:ext uri="{FF2B5EF4-FFF2-40B4-BE49-F238E27FC236}">
                <a16:creationId xmlns:a16="http://schemas.microsoft.com/office/drawing/2014/main" id="{52CA5F12-FE97-49FF-BA71-3B38006D727F}"/>
              </a:ext>
            </a:extLst>
          </p:cNvPr>
          <p:cNvSpPr>
            <a:spLocks noGrp="1" noChangeArrowheads="1"/>
          </p:cNvSpPr>
          <p:nvPr>
            <p:ph type="body" idx="1"/>
          </p:nvPr>
        </p:nvSpPr>
        <p:spPr bwMode="auto">
          <a:xfrm>
            <a:off x="657225" y="4856163"/>
            <a:ext cx="8310563" cy="22874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85675" tIns="385675" rIns="385675" bIns="385675" numCol="1" anchor="t" anchorCtr="0" compatLnSpc="1">
            <a:prstTxWarp prst="textNoShape">
              <a:avLst/>
            </a:prstTxWarp>
          </a:bodyPr>
          <a:lstStyle/>
          <a:p>
            <a:pPr lvl="0"/>
            <a:r>
              <a:rPr lang="en-US" altLang="en-US"/>
              <a:t>Click to edit Master text styles</a:t>
            </a:r>
          </a:p>
          <a:p>
            <a:pPr lvl="1"/>
            <a:r>
              <a:rPr lang="en-US" altLang="en-US"/>
              <a:t>Second level</a:t>
            </a:r>
          </a:p>
        </p:txBody>
      </p:sp>
      <p:sp>
        <p:nvSpPr>
          <p:cNvPr id="180233" name="Rectangle 9">
            <a:extLst>
              <a:ext uri="{FF2B5EF4-FFF2-40B4-BE49-F238E27FC236}">
                <a16:creationId xmlns:a16="http://schemas.microsoft.com/office/drawing/2014/main" id="{F8981EDD-5B90-4C9F-AE32-4D74E9B71A32}"/>
              </a:ext>
            </a:extLst>
          </p:cNvPr>
          <p:cNvSpPr>
            <a:spLocks noChangeArrowheads="1"/>
          </p:cNvSpPr>
          <p:nvPr userDrawn="1"/>
        </p:nvSpPr>
        <p:spPr bwMode="auto">
          <a:xfrm>
            <a:off x="9621838" y="4856163"/>
            <a:ext cx="17303750" cy="22874287"/>
          </a:xfrm>
          <a:prstGeom prst="rect">
            <a:avLst/>
          </a:prstGeom>
          <a:solidFill>
            <a:schemeClr val="accent1"/>
          </a:solidFill>
          <a:ln w="9525">
            <a:solidFill>
              <a:schemeClr val="tx1"/>
            </a:solidFill>
            <a:miter lim="800000"/>
            <a:headEnd/>
            <a:tailEnd/>
          </a:ln>
        </p:spPr>
        <p:txBody>
          <a:bodyPr wrap="none" lIns="83219" tIns="41610" rIns="83219" bIns="41610" anchor="ctr"/>
          <a:lstStyle>
            <a:lvl1pPr defTabSz="831850" eaLnBrk="0" hangingPunct="0">
              <a:defRPr sz="2800">
                <a:solidFill>
                  <a:schemeClr val="tx1"/>
                </a:solidFill>
                <a:latin typeface="Arial Narrow" panose="020B0606020202030204" pitchFamily="34" charset="0"/>
                <a:ea typeface="ＭＳ Ｐゴシック" panose="020B0600070205080204" pitchFamily="34" charset="-128"/>
              </a:defRPr>
            </a:lvl1pPr>
            <a:lvl2pPr marL="34521775" indent="-34105850" defTabSz="831850" eaLnBrk="0" hangingPunct="0">
              <a:defRPr sz="2800">
                <a:solidFill>
                  <a:schemeClr val="tx1"/>
                </a:solidFill>
                <a:latin typeface="Arial Narrow" panose="020B0606020202030204" pitchFamily="34" charset="0"/>
                <a:ea typeface="ＭＳ Ｐゴシック" panose="020B0600070205080204" pitchFamily="34" charset="-128"/>
              </a:defRPr>
            </a:lvl2pPr>
            <a:lvl3pPr marL="47053500" indent="-46221650" defTabSz="831850" eaLnBrk="0" hangingPunct="0">
              <a:defRPr sz="2800">
                <a:solidFill>
                  <a:schemeClr val="tx1"/>
                </a:solidFill>
                <a:latin typeface="Arial Narrow" panose="020B0606020202030204" pitchFamily="34" charset="0"/>
                <a:ea typeface="ＭＳ Ｐゴシック" panose="020B0600070205080204" pitchFamily="34" charset="-128"/>
              </a:defRPr>
            </a:lvl3pPr>
            <a:lvl4pPr eaLnBrk="0" hangingPunct="0">
              <a:defRPr sz="2800">
                <a:solidFill>
                  <a:schemeClr val="tx1"/>
                </a:solidFill>
                <a:latin typeface="Arial Narrow" panose="020B0606020202030204" pitchFamily="34" charset="0"/>
                <a:ea typeface="ＭＳ Ｐゴシック" panose="020B0600070205080204" pitchFamily="34" charset="-128"/>
              </a:defRPr>
            </a:lvl4pPr>
            <a:lvl5pPr eaLnBrk="0" hangingPunct="0">
              <a:defRPr sz="2800">
                <a:solidFill>
                  <a:schemeClr val="tx1"/>
                </a:solidFill>
                <a:latin typeface="Arial Narrow" panose="020B0606020202030204" pitchFamily="34" charset="0"/>
                <a:ea typeface="ＭＳ Ｐゴシック" panose="020B0600070205080204" pitchFamily="34" charset="-128"/>
              </a:defRPr>
            </a:lvl5pPr>
            <a:lvl6pPr marL="4572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6pPr>
            <a:lvl7pPr marL="9144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7pPr>
            <a:lvl8pPr marL="13716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8pPr>
            <a:lvl9pPr marL="18288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9pPr>
          </a:lstStyle>
          <a:p>
            <a:pPr eaLnBrk="1" hangingPunct="1"/>
            <a:endParaRPr lang="en-US" altLang="en-US" sz="2500"/>
          </a:p>
        </p:txBody>
      </p:sp>
      <p:sp>
        <p:nvSpPr>
          <p:cNvPr id="180235" name="Rectangle 11">
            <a:extLst>
              <a:ext uri="{FF2B5EF4-FFF2-40B4-BE49-F238E27FC236}">
                <a16:creationId xmlns:a16="http://schemas.microsoft.com/office/drawing/2014/main" id="{38D73B21-852C-41C7-ABE9-325DC0EF9D25}"/>
              </a:ext>
            </a:extLst>
          </p:cNvPr>
          <p:cNvSpPr>
            <a:spLocks noChangeArrowheads="1"/>
          </p:cNvSpPr>
          <p:nvPr userDrawn="1"/>
        </p:nvSpPr>
        <p:spPr bwMode="auto">
          <a:xfrm>
            <a:off x="27589163" y="4856163"/>
            <a:ext cx="8318500" cy="22874287"/>
          </a:xfrm>
          <a:prstGeom prst="rect">
            <a:avLst/>
          </a:prstGeom>
          <a:solidFill>
            <a:schemeClr val="accent1"/>
          </a:solidFill>
          <a:ln w="9525">
            <a:solidFill>
              <a:schemeClr val="tx1"/>
            </a:solidFill>
            <a:miter lim="800000"/>
            <a:headEnd/>
            <a:tailEnd/>
          </a:ln>
        </p:spPr>
        <p:txBody>
          <a:bodyPr wrap="none" lIns="83219" tIns="41610" rIns="83219" bIns="41610" anchor="ctr"/>
          <a:lstStyle>
            <a:lvl1pPr defTabSz="831850" eaLnBrk="0" hangingPunct="0">
              <a:defRPr sz="2800">
                <a:solidFill>
                  <a:schemeClr val="tx1"/>
                </a:solidFill>
                <a:latin typeface="Arial Narrow" panose="020B0606020202030204" pitchFamily="34" charset="0"/>
                <a:ea typeface="ＭＳ Ｐゴシック" panose="020B0600070205080204" pitchFamily="34" charset="-128"/>
              </a:defRPr>
            </a:lvl1pPr>
            <a:lvl2pPr marL="34521775" indent="-34105850" defTabSz="831850" eaLnBrk="0" hangingPunct="0">
              <a:defRPr sz="2800">
                <a:solidFill>
                  <a:schemeClr val="tx1"/>
                </a:solidFill>
                <a:latin typeface="Arial Narrow" panose="020B0606020202030204" pitchFamily="34" charset="0"/>
                <a:ea typeface="ＭＳ Ｐゴシック" panose="020B0600070205080204" pitchFamily="34" charset="-128"/>
              </a:defRPr>
            </a:lvl2pPr>
            <a:lvl3pPr marL="47053500" indent="-46221650" defTabSz="831850" eaLnBrk="0" hangingPunct="0">
              <a:defRPr sz="2800">
                <a:solidFill>
                  <a:schemeClr val="tx1"/>
                </a:solidFill>
                <a:latin typeface="Arial Narrow" panose="020B0606020202030204" pitchFamily="34" charset="0"/>
                <a:ea typeface="ＭＳ Ｐゴシック" panose="020B0600070205080204" pitchFamily="34" charset="-128"/>
              </a:defRPr>
            </a:lvl3pPr>
            <a:lvl4pPr eaLnBrk="0" hangingPunct="0">
              <a:defRPr sz="2800">
                <a:solidFill>
                  <a:schemeClr val="tx1"/>
                </a:solidFill>
                <a:latin typeface="Arial Narrow" panose="020B0606020202030204" pitchFamily="34" charset="0"/>
                <a:ea typeface="ＭＳ Ｐゴシック" panose="020B0600070205080204" pitchFamily="34" charset="-128"/>
              </a:defRPr>
            </a:lvl4pPr>
            <a:lvl5pPr eaLnBrk="0" hangingPunct="0">
              <a:defRPr sz="2800">
                <a:solidFill>
                  <a:schemeClr val="tx1"/>
                </a:solidFill>
                <a:latin typeface="Arial Narrow" panose="020B0606020202030204" pitchFamily="34" charset="0"/>
                <a:ea typeface="ＭＳ Ｐゴシック" panose="020B0600070205080204" pitchFamily="34" charset="-128"/>
              </a:defRPr>
            </a:lvl5pPr>
            <a:lvl6pPr marL="4572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6pPr>
            <a:lvl7pPr marL="9144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7pPr>
            <a:lvl8pPr marL="13716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8pPr>
            <a:lvl9pPr marL="18288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9pPr>
          </a:lstStyle>
          <a:p>
            <a:pPr eaLnBrk="1" hangingPunct="1"/>
            <a:endParaRPr lang="en-US" altLang="en-US" sz="2500"/>
          </a:p>
        </p:txBody>
      </p:sp>
      <p:sp>
        <p:nvSpPr>
          <p:cNvPr id="180232" name="Rectangle 8">
            <a:extLst>
              <a:ext uri="{FF2B5EF4-FFF2-40B4-BE49-F238E27FC236}">
                <a16:creationId xmlns:a16="http://schemas.microsoft.com/office/drawing/2014/main" id="{B0220A84-F126-47CD-9213-02EC2DB8F748}"/>
              </a:ext>
            </a:extLst>
          </p:cNvPr>
          <p:cNvSpPr>
            <a:spLocks noChangeArrowheads="1"/>
          </p:cNvSpPr>
          <p:nvPr userDrawn="1"/>
        </p:nvSpPr>
        <p:spPr bwMode="auto">
          <a:xfrm>
            <a:off x="0" y="0"/>
            <a:ext cx="36576000" cy="28346400"/>
          </a:xfrm>
          <a:prstGeom prst="rect">
            <a:avLst/>
          </a:prstGeom>
          <a:noFill/>
          <a:ln w="50800">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lIns="83219" tIns="41610" rIns="83219" bIns="41610" anchor="ctr"/>
          <a:lstStyle>
            <a:lvl1pPr defTabSz="831850" eaLnBrk="0" hangingPunct="0">
              <a:defRPr sz="2800">
                <a:solidFill>
                  <a:schemeClr val="tx1"/>
                </a:solidFill>
                <a:latin typeface="Arial Narrow" panose="020B0606020202030204" pitchFamily="34" charset="0"/>
                <a:ea typeface="ＭＳ Ｐゴシック" panose="020B0600070205080204" pitchFamily="34" charset="-128"/>
              </a:defRPr>
            </a:lvl1pPr>
            <a:lvl2pPr marL="34521775" indent="-34105850" defTabSz="831850" eaLnBrk="0" hangingPunct="0">
              <a:defRPr sz="2800">
                <a:solidFill>
                  <a:schemeClr val="tx1"/>
                </a:solidFill>
                <a:latin typeface="Arial Narrow" panose="020B0606020202030204" pitchFamily="34" charset="0"/>
                <a:ea typeface="ＭＳ Ｐゴシック" panose="020B0600070205080204" pitchFamily="34" charset="-128"/>
              </a:defRPr>
            </a:lvl2pPr>
            <a:lvl3pPr marL="47053500" indent="-46221650" defTabSz="831850" eaLnBrk="0" hangingPunct="0">
              <a:defRPr sz="2800">
                <a:solidFill>
                  <a:schemeClr val="tx1"/>
                </a:solidFill>
                <a:latin typeface="Arial Narrow" panose="020B0606020202030204" pitchFamily="34" charset="0"/>
                <a:ea typeface="ＭＳ Ｐゴシック" panose="020B0600070205080204" pitchFamily="34" charset="-128"/>
              </a:defRPr>
            </a:lvl3pPr>
            <a:lvl4pPr eaLnBrk="0" hangingPunct="0">
              <a:defRPr sz="2800">
                <a:solidFill>
                  <a:schemeClr val="tx1"/>
                </a:solidFill>
                <a:latin typeface="Arial Narrow" panose="020B0606020202030204" pitchFamily="34" charset="0"/>
                <a:ea typeface="ＭＳ Ｐゴシック" panose="020B0600070205080204" pitchFamily="34" charset="-128"/>
              </a:defRPr>
            </a:lvl4pPr>
            <a:lvl5pPr eaLnBrk="0" hangingPunct="0">
              <a:defRPr sz="2800">
                <a:solidFill>
                  <a:schemeClr val="tx1"/>
                </a:solidFill>
                <a:latin typeface="Arial Narrow" panose="020B0606020202030204" pitchFamily="34" charset="0"/>
                <a:ea typeface="ＭＳ Ｐゴシック" panose="020B0600070205080204" pitchFamily="34" charset="-128"/>
              </a:defRPr>
            </a:lvl5pPr>
            <a:lvl6pPr marL="4572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6pPr>
            <a:lvl7pPr marL="9144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7pPr>
            <a:lvl8pPr marL="13716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8pPr>
            <a:lvl9pPr marL="18288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9pPr>
          </a:lstStyle>
          <a:p>
            <a:pPr eaLnBrk="1" hangingPunct="1"/>
            <a:endParaRPr lang="en-US" altLang="en-US" sz="2500"/>
          </a:p>
        </p:txBody>
      </p:sp>
    </p:spTree>
  </p:cSld>
  <p:clrMap bg1="lt1" tx1="dk1" bg2="lt2" tx2="dk2" accent1="accent1" accent2="accent2" accent3="accent3" accent4="accent4" accent5="accent5" accent6="accent6" hlink="hlink" folHlink="folHlink"/>
  <p:sldLayoutIdLst>
    <p:sldLayoutId id="2147483673" r:id="rId1"/>
    <p:sldLayoutId id="2147483672" r:id="rId2"/>
    <p:sldLayoutId id="2147483671" r:id="rId3"/>
    <p:sldLayoutId id="2147483670" r:id="rId4"/>
    <p:sldLayoutId id="2147483669" r:id="rId5"/>
    <p:sldLayoutId id="2147483668" r:id="rId6"/>
    <p:sldLayoutId id="2147483667" r:id="rId7"/>
    <p:sldLayoutId id="2147483666" r:id="rId8"/>
    <p:sldLayoutId id="2147483665" r:id="rId9"/>
    <p:sldLayoutId id="2147483664" r:id="rId10"/>
    <p:sldLayoutId id="2147483663" r:id="rId11"/>
  </p:sldLayoutIdLst>
  <p:txStyles>
    <p:titleStyle>
      <a:lvl1pPr algn="ctr" defTabSz="773113" rtl="0" eaLnBrk="0" fontAlgn="base" hangingPunct="0">
        <a:spcBef>
          <a:spcPct val="0"/>
        </a:spcBef>
        <a:spcAft>
          <a:spcPct val="0"/>
        </a:spcAft>
        <a:defRPr sz="7300">
          <a:solidFill>
            <a:schemeClr val="tx2"/>
          </a:solidFill>
          <a:latin typeface="+mj-lt"/>
          <a:ea typeface="ＭＳ Ｐゴシック" charset="-128"/>
          <a:cs typeface="ＭＳ Ｐゴシック" charset="-128"/>
        </a:defRPr>
      </a:lvl1pPr>
      <a:lvl2pPr algn="ctr" defTabSz="773113" rtl="0" eaLnBrk="0" fontAlgn="base" hangingPunct="0">
        <a:spcBef>
          <a:spcPct val="0"/>
        </a:spcBef>
        <a:spcAft>
          <a:spcPct val="0"/>
        </a:spcAft>
        <a:defRPr sz="7300">
          <a:solidFill>
            <a:schemeClr val="tx2"/>
          </a:solidFill>
          <a:latin typeface="Arial Black" charset="0"/>
          <a:ea typeface="ＭＳ Ｐゴシック" charset="-128"/>
          <a:cs typeface="ＭＳ Ｐゴシック" charset="-128"/>
        </a:defRPr>
      </a:lvl2pPr>
      <a:lvl3pPr algn="ctr" defTabSz="773113" rtl="0" eaLnBrk="0" fontAlgn="base" hangingPunct="0">
        <a:spcBef>
          <a:spcPct val="0"/>
        </a:spcBef>
        <a:spcAft>
          <a:spcPct val="0"/>
        </a:spcAft>
        <a:defRPr sz="7300">
          <a:solidFill>
            <a:schemeClr val="tx2"/>
          </a:solidFill>
          <a:latin typeface="Arial Black" charset="0"/>
          <a:ea typeface="ＭＳ Ｐゴシック" charset="-128"/>
          <a:cs typeface="ＭＳ Ｐゴシック" charset="-128"/>
        </a:defRPr>
      </a:lvl3pPr>
      <a:lvl4pPr algn="ctr" defTabSz="773113" rtl="0" eaLnBrk="0" fontAlgn="base" hangingPunct="0">
        <a:spcBef>
          <a:spcPct val="0"/>
        </a:spcBef>
        <a:spcAft>
          <a:spcPct val="0"/>
        </a:spcAft>
        <a:defRPr sz="7300">
          <a:solidFill>
            <a:schemeClr val="tx2"/>
          </a:solidFill>
          <a:latin typeface="Arial Black" charset="0"/>
          <a:ea typeface="ＭＳ Ｐゴシック" charset="-128"/>
          <a:cs typeface="ＭＳ Ｐゴシック" charset="-128"/>
        </a:defRPr>
      </a:lvl4pPr>
      <a:lvl5pPr algn="ctr" defTabSz="773113" rtl="0" eaLnBrk="0" fontAlgn="base" hangingPunct="0">
        <a:spcBef>
          <a:spcPct val="0"/>
        </a:spcBef>
        <a:spcAft>
          <a:spcPct val="0"/>
        </a:spcAft>
        <a:defRPr sz="7300">
          <a:solidFill>
            <a:schemeClr val="tx2"/>
          </a:solidFill>
          <a:latin typeface="Arial Black" charset="0"/>
          <a:ea typeface="ＭＳ Ｐゴシック" charset="-128"/>
          <a:cs typeface="ＭＳ Ｐゴシック" charset="-128"/>
        </a:defRPr>
      </a:lvl5pPr>
      <a:lvl6pPr marL="457200" algn="ctr" defTabSz="849313" rtl="0" fontAlgn="base">
        <a:spcBef>
          <a:spcPct val="0"/>
        </a:spcBef>
        <a:spcAft>
          <a:spcPct val="0"/>
        </a:spcAft>
        <a:defRPr sz="8000">
          <a:solidFill>
            <a:schemeClr val="tx2"/>
          </a:solidFill>
          <a:latin typeface="Arial Black" charset="0"/>
        </a:defRPr>
      </a:lvl6pPr>
      <a:lvl7pPr marL="914400" algn="ctr" defTabSz="849313" rtl="0" fontAlgn="base">
        <a:spcBef>
          <a:spcPct val="0"/>
        </a:spcBef>
        <a:spcAft>
          <a:spcPct val="0"/>
        </a:spcAft>
        <a:defRPr sz="8000">
          <a:solidFill>
            <a:schemeClr val="tx2"/>
          </a:solidFill>
          <a:latin typeface="Arial Black" charset="0"/>
        </a:defRPr>
      </a:lvl7pPr>
      <a:lvl8pPr marL="1371600" algn="ctr" defTabSz="849313" rtl="0" fontAlgn="base">
        <a:spcBef>
          <a:spcPct val="0"/>
        </a:spcBef>
        <a:spcAft>
          <a:spcPct val="0"/>
        </a:spcAft>
        <a:defRPr sz="8000">
          <a:solidFill>
            <a:schemeClr val="tx2"/>
          </a:solidFill>
          <a:latin typeface="Arial Black" charset="0"/>
        </a:defRPr>
      </a:lvl8pPr>
      <a:lvl9pPr marL="1828800" algn="ctr" defTabSz="849313" rtl="0" fontAlgn="base">
        <a:spcBef>
          <a:spcPct val="0"/>
        </a:spcBef>
        <a:spcAft>
          <a:spcPct val="0"/>
        </a:spcAft>
        <a:defRPr sz="8000">
          <a:solidFill>
            <a:schemeClr val="tx2"/>
          </a:solidFill>
          <a:latin typeface="Arial Black" charset="0"/>
        </a:defRPr>
      </a:lvl9pPr>
    </p:titleStyle>
    <p:bodyStyle>
      <a:lvl1pPr marL="290513" indent="-290513" algn="l" defTabSz="773113" rtl="0" eaLnBrk="0" fontAlgn="base" hangingPunct="0">
        <a:spcBef>
          <a:spcPct val="20000"/>
        </a:spcBef>
        <a:spcAft>
          <a:spcPct val="0"/>
        </a:spcAft>
        <a:buChar char="•"/>
        <a:defRPr sz="2500">
          <a:solidFill>
            <a:schemeClr val="tx1"/>
          </a:solidFill>
          <a:latin typeface="+mn-lt"/>
          <a:ea typeface="ＭＳ Ｐゴシック" charset="-128"/>
          <a:cs typeface="ＭＳ Ｐゴシック" charset="-128"/>
        </a:defRPr>
      </a:lvl1pPr>
      <a:lvl2pPr marL="625475" indent="-241300" algn="l" defTabSz="773113" rtl="0" eaLnBrk="0" fontAlgn="base" hangingPunct="0">
        <a:spcBef>
          <a:spcPct val="20000"/>
        </a:spcBef>
        <a:spcAft>
          <a:spcPct val="0"/>
        </a:spcAft>
        <a:buChar char="–"/>
        <a:defRPr sz="2500">
          <a:solidFill>
            <a:schemeClr val="tx1"/>
          </a:solidFill>
          <a:latin typeface="+mn-lt"/>
          <a:ea typeface="ＭＳ Ｐゴシック" charset="-128"/>
        </a:defRPr>
      </a:lvl2pPr>
      <a:lvl3pPr marL="965200" indent="-192088" algn="l" defTabSz="773113" rtl="0" eaLnBrk="0" fontAlgn="base" hangingPunct="0">
        <a:spcBef>
          <a:spcPct val="20000"/>
        </a:spcBef>
        <a:spcAft>
          <a:spcPct val="0"/>
        </a:spcAft>
        <a:buChar char="•"/>
        <a:defRPr sz="2000">
          <a:solidFill>
            <a:schemeClr val="tx1"/>
          </a:solidFill>
          <a:latin typeface="+mn-lt"/>
          <a:ea typeface="ＭＳ Ｐゴシック" charset="-128"/>
        </a:defRPr>
      </a:lvl3pPr>
      <a:lvl4pPr marL="1352550" indent="-193675" algn="l" defTabSz="773113" rtl="0" eaLnBrk="0" fontAlgn="base" hangingPunct="0">
        <a:spcBef>
          <a:spcPct val="20000"/>
        </a:spcBef>
        <a:spcAft>
          <a:spcPct val="0"/>
        </a:spcAft>
        <a:buChar char="–"/>
        <a:defRPr sz="1700">
          <a:solidFill>
            <a:schemeClr val="tx1"/>
          </a:solidFill>
          <a:latin typeface="+mn-lt"/>
          <a:ea typeface="ＭＳ Ｐゴシック" charset="-128"/>
        </a:defRPr>
      </a:lvl4pPr>
      <a:lvl5pPr marL="1736725" indent="-190500" algn="l" defTabSz="773113" rtl="0" eaLnBrk="0" fontAlgn="base" hangingPunct="0">
        <a:spcBef>
          <a:spcPct val="20000"/>
        </a:spcBef>
        <a:spcAft>
          <a:spcPct val="0"/>
        </a:spcAft>
        <a:buChar char="»"/>
        <a:defRPr sz="1700">
          <a:solidFill>
            <a:schemeClr val="tx1"/>
          </a:solidFill>
          <a:latin typeface="+mn-lt"/>
          <a:ea typeface="ＭＳ Ｐゴシック" charset="-128"/>
        </a:defRPr>
      </a:lvl5pPr>
      <a:lvl6pPr marL="2366963" indent="-211138" algn="l" defTabSz="849313" rtl="0" fontAlgn="base">
        <a:spcBef>
          <a:spcPct val="20000"/>
        </a:spcBef>
        <a:spcAft>
          <a:spcPct val="0"/>
        </a:spcAft>
        <a:buChar char="»"/>
        <a:defRPr>
          <a:solidFill>
            <a:schemeClr val="tx1"/>
          </a:solidFill>
          <a:latin typeface="+mn-lt"/>
          <a:ea typeface="ＭＳ Ｐゴシック" charset="-128"/>
        </a:defRPr>
      </a:lvl6pPr>
      <a:lvl7pPr marL="2824163" indent="-211138" algn="l" defTabSz="849313" rtl="0" fontAlgn="base">
        <a:spcBef>
          <a:spcPct val="20000"/>
        </a:spcBef>
        <a:spcAft>
          <a:spcPct val="0"/>
        </a:spcAft>
        <a:buChar char="»"/>
        <a:defRPr>
          <a:solidFill>
            <a:schemeClr val="tx1"/>
          </a:solidFill>
          <a:latin typeface="+mn-lt"/>
          <a:ea typeface="ＭＳ Ｐゴシック" charset="-128"/>
        </a:defRPr>
      </a:lvl7pPr>
      <a:lvl8pPr marL="3281363" indent="-211138" algn="l" defTabSz="849313" rtl="0" fontAlgn="base">
        <a:spcBef>
          <a:spcPct val="20000"/>
        </a:spcBef>
        <a:spcAft>
          <a:spcPct val="0"/>
        </a:spcAft>
        <a:buChar char="»"/>
        <a:defRPr>
          <a:solidFill>
            <a:schemeClr val="tx1"/>
          </a:solidFill>
          <a:latin typeface="+mn-lt"/>
          <a:ea typeface="ＭＳ Ｐゴシック" charset="-128"/>
        </a:defRPr>
      </a:lvl8pPr>
      <a:lvl9pPr marL="3738563" indent="-211138" algn="l" defTabSz="849313" rtl="0" fontAlgn="base">
        <a:spcBef>
          <a:spcPct val="20000"/>
        </a:spcBef>
        <a:spcAft>
          <a:spcPct val="0"/>
        </a:spcAft>
        <a:buChar char="»"/>
        <a:defRPr>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81250" name="Rectangle 2">
            <a:extLst>
              <a:ext uri="{FF2B5EF4-FFF2-40B4-BE49-F238E27FC236}">
                <a16:creationId xmlns:a16="http://schemas.microsoft.com/office/drawing/2014/main" id="{16160AE4-DCEC-4298-8EBC-1C35F635F15D}"/>
              </a:ext>
            </a:extLst>
          </p:cNvPr>
          <p:cNvSpPr>
            <a:spLocks noChangeArrowheads="1"/>
          </p:cNvSpPr>
          <p:nvPr userDrawn="1"/>
        </p:nvSpPr>
        <p:spPr bwMode="auto">
          <a:xfrm>
            <a:off x="0" y="0"/>
            <a:ext cx="36576000" cy="4133850"/>
          </a:xfrm>
          <a:prstGeom prst="rect">
            <a:avLst/>
          </a:prstGeom>
          <a:solidFill>
            <a:schemeClr val="accent1"/>
          </a:solidFill>
          <a:ln w="9525">
            <a:solidFill>
              <a:schemeClr val="tx1"/>
            </a:solidFill>
            <a:miter lim="800000"/>
            <a:headEnd/>
            <a:tailEnd/>
          </a:ln>
        </p:spPr>
        <p:txBody>
          <a:bodyPr wrap="none" lIns="83219" tIns="41610" rIns="83219" bIns="41610" anchor="ctr"/>
          <a:lstStyle>
            <a:lvl1pPr defTabSz="831850" eaLnBrk="0" hangingPunct="0">
              <a:defRPr sz="2800">
                <a:solidFill>
                  <a:schemeClr val="tx1"/>
                </a:solidFill>
                <a:latin typeface="Arial Narrow" panose="020B0606020202030204" pitchFamily="34" charset="0"/>
                <a:ea typeface="ＭＳ Ｐゴシック" panose="020B0600070205080204" pitchFamily="34" charset="-128"/>
              </a:defRPr>
            </a:lvl1pPr>
            <a:lvl2pPr marL="34521775" indent="-34105850" defTabSz="831850" eaLnBrk="0" hangingPunct="0">
              <a:defRPr sz="2800">
                <a:solidFill>
                  <a:schemeClr val="tx1"/>
                </a:solidFill>
                <a:latin typeface="Arial Narrow" panose="020B0606020202030204" pitchFamily="34" charset="0"/>
                <a:ea typeface="ＭＳ Ｐゴシック" panose="020B0600070205080204" pitchFamily="34" charset="-128"/>
              </a:defRPr>
            </a:lvl2pPr>
            <a:lvl3pPr marL="47053500" indent="-46221650" defTabSz="831850" eaLnBrk="0" hangingPunct="0">
              <a:defRPr sz="2800">
                <a:solidFill>
                  <a:schemeClr val="tx1"/>
                </a:solidFill>
                <a:latin typeface="Arial Narrow" panose="020B0606020202030204" pitchFamily="34" charset="0"/>
                <a:ea typeface="ＭＳ Ｐゴシック" panose="020B0600070205080204" pitchFamily="34" charset="-128"/>
              </a:defRPr>
            </a:lvl3pPr>
            <a:lvl4pPr eaLnBrk="0" hangingPunct="0">
              <a:defRPr sz="2800">
                <a:solidFill>
                  <a:schemeClr val="tx1"/>
                </a:solidFill>
                <a:latin typeface="Arial Narrow" panose="020B0606020202030204" pitchFamily="34" charset="0"/>
                <a:ea typeface="ＭＳ Ｐゴシック" panose="020B0600070205080204" pitchFamily="34" charset="-128"/>
              </a:defRPr>
            </a:lvl4pPr>
            <a:lvl5pPr eaLnBrk="0" hangingPunct="0">
              <a:defRPr sz="2800">
                <a:solidFill>
                  <a:schemeClr val="tx1"/>
                </a:solidFill>
                <a:latin typeface="Arial Narrow" panose="020B0606020202030204" pitchFamily="34" charset="0"/>
                <a:ea typeface="ＭＳ Ｐゴシック" panose="020B0600070205080204" pitchFamily="34" charset="-128"/>
              </a:defRPr>
            </a:lvl5pPr>
            <a:lvl6pPr marL="4572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6pPr>
            <a:lvl7pPr marL="9144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7pPr>
            <a:lvl8pPr marL="13716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8pPr>
            <a:lvl9pPr marL="18288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9pPr>
          </a:lstStyle>
          <a:p>
            <a:pPr eaLnBrk="1" hangingPunct="1"/>
            <a:endParaRPr lang="en-US" altLang="en-US" sz="2500"/>
          </a:p>
        </p:txBody>
      </p:sp>
      <p:sp>
        <p:nvSpPr>
          <p:cNvPr id="181251" name="Rectangle 3">
            <a:extLst>
              <a:ext uri="{FF2B5EF4-FFF2-40B4-BE49-F238E27FC236}">
                <a16:creationId xmlns:a16="http://schemas.microsoft.com/office/drawing/2014/main" id="{7C9C892B-8975-4363-93A3-A1DD78F3EB70}"/>
              </a:ext>
            </a:extLst>
          </p:cNvPr>
          <p:cNvSpPr>
            <a:spLocks noChangeArrowheads="1"/>
          </p:cNvSpPr>
          <p:nvPr userDrawn="1"/>
        </p:nvSpPr>
        <p:spPr bwMode="auto">
          <a:xfrm>
            <a:off x="579438" y="4856163"/>
            <a:ext cx="35306000" cy="22874287"/>
          </a:xfrm>
          <a:prstGeom prst="rect">
            <a:avLst/>
          </a:prstGeom>
          <a:solidFill>
            <a:schemeClr val="accent1"/>
          </a:solidFill>
          <a:ln w="9525">
            <a:solidFill>
              <a:schemeClr val="tx1"/>
            </a:solidFill>
            <a:miter lim="800000"/>
            <a:headEnd/>
            <a:tailEnd/>
          </a:ln>
        </p:spPr>
        <p:txBody>
          <a:bodyPr wrap="none" lIns="83219" tIns="41610" rIns="83219" bIns="41610" anchor="ctr"/>
          <a:lstStyle>
            <a:lvl1pPr defTabSz="831850" eaLnBrk="0" hangingPunct="0">
              <a:defRPr sz="2800">
                <a:solidFill>
                  <a:schemeClr val="tx1"/>
                </a:solidFill>
                <a:latin typeface="Arial Narrow" panose="020B0606020202030204" pitchFamily="34" charset="0"/>
                <a:ea typeface="ＭＳ Ｐゴシック" panose="020B0600070205080204" pitchFamily="34" charset="-128"/>
              </a:defRPr>
            </a:lvl1pPr>
            <a:lvl2pPr marL="34521775" indent="-34105850" defTabSz="831850" eaLnBrk="0" hangingPunct="0">
              <a:defRPr sz="2800">
                <a:solidFill>
                  <a:schemeClr val="tx1"/>
                </a:solidFill>
                <a:latin typeface="Arial Narrow" panose="020B0606020202030204" pitchFamily="34" charset="0"/>
                <a:ea typeface="ＭＳ Ｐゴシック" panose="020B0600070205080204" pitchFamily="34" charset="-128"/>
              </a:defRPr>
            </a:lvl2pPr>
            <a:lvl3pPr marL="47053500" indent="-46221650" defTabSz="831850" eaLnBrk="0" hangingPunct="0">
              <a:defRPr sz="2800">
                <a:solidFill>
                  <a:schemeClr val="tx1"/>
                </a:solidFill>
                <a:latin typeface="Arial Narrow" panose="020B0606020202030204" pitchFamily="34" charset="0"/>
                <a:ea typeface="ＭＳ Ｐゴシック" panose="020B0600070205080204" pitchFamily="34" charset="-128"/>
              </a:defRPr>
            </a:lvl3pPr>
            <a:lvl4pPr eaLnBrk="0" hangingPunct="0">
              <a:defRPr sz="2800">
                <a:solidFill>
                  <a:schemeClr val="tx1"/>
                </a:solidFill>
                <a:latin typeface="Arial Narrow" panose="020B0606020202030204" pitchFamily="34" charset="0"/>
                <a:ea typeface="ＭＳ Ｐゴシック" panose="020B0600070205080204" pitchFamily="34" charset="-128"/>
              </a:defRPr>
            </a:lvl4pPr>
            <a:lvl5pPr eaLnBrk="0" hangingPunct="0">
              <a:defRPr sz="2800">
                <a:solidFill>
                  <a:schemeClr val="tx1"/>
                </a:solidFill>
                <a:latin typeface="Arial Narrow" panose="020B0606020202030204" pitchFamily="34" charset="0"/>
                <a:ea typeface="ＭＳ Ｐゴシック" panose="020B0600070205080204" pitchFamily="34" charset="-128"/>
              </a:defRPr>
            </a:lvl5pPr>
            <a:lvl6pPr marL="4572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6pPr>
            <a:lvl7pPr marL="9144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7pPr>
            <a:lvl8pPr marL="13716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8pPr>
            <a:lvl9pPr marL="18288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9pPr>
          </a:lstStyle>
          <a:p>
            <a:pPr eaLnBrk="1" hangingPunct="1"/>
            <a:endParaRPr lang="en-US" altLang="en-US" sz="2500"/>
          </a:p>
        </p:txBody>
      </p:sp>
      <p:sp>
        <p:nvSpPr>
          <p:cNvPr id="181252" name="Rectangle 4">
            <a:extLst>
              <a:ext uri="{FF2B5EF4-FFF2-40B4-BE49-F238E27FC236}">
                <a16:creationId xmlns:a16="http://schemas.microsoft.com/office/drawing/2014/main" id="{E8712443-DA82-4B5D-999F-30FF826C9D1F}"/>
              </a:ext>
            </a:extLst>
          </p:cNvPr>
          <p:cNvSpPr>
            <a:spLocks noChangeArrowheads="1"/>
          </p:cNvSpPr>
          <p:nvPr userDrawn="1"/>
        </p:nvSpPr>
        <p:spPr bwMode="auto">
          <a:xfrm>
            <a:off x="0" y="4133850"/>
            <a:ext cx="36576000" cy="111125"/>
          </a:xfrm>
          <a:prstGeom prst="rect">
            <a:avLst/>
          </a:prstGeom>
          <a:solidFill>
            <a:srgbClr val="66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83219" tIns="41610" rIns="83219" bIns="41610" anchor="ctr"/>
          <a:lstStyle>
            <a:lvl1pPr defTabSz="831850" eaLnBrk="0" hangingPunct="0">
              <a:defRPr sz="2800">
                <a:solidFill>
                  <a:schemeClr val="tx1"/>
                </a:solidFill>
                <a:latin typeface="Arial Narrow" panose="020B0606020202030204" pitchFamily="34" charset="0"/>
                <a:ea typeface="ＭＳ Ｐゴシック" panose="020B0600070205080204" pitchFamily="34" charset="-128"/>
              </a:defRPr>
            </a:lvl1pPr>
            <a:lvl2pPr marL="34521775" indent="-34105850" defTabSz="831850" eaLnBrk="0" hangingPunct="0">
              <a:defRPr sz="2800">
                <a:solidFill>
                  <a:schemeClr val="tx1"/>
                </a:solidFill>
                <a:latin typeface="Arial Narrow" panose="020B0606020202030204" pitchFamily="34" charset="0"/>
                <a:ea typeface="ＭＳ Ｐゴシック" panose="020B0600070205080204" pitchFamily="34" charset="-128"/>
              </a:defRPr>
            </a:lvl2pPr>
            <a:lvl3pPr marL="47053500" indent="-46221650" defTabSz="831850" eaLnBrk="0" hangingPunct="0">
              <a:defRPr sz="2800">
                <a:solidFill>
                  <a:schemeClr val="tx1"/>
                </a:solidFill>
                <a:latin typeface="Arial Narrow" panose="020B0606020202030204" pitchFamily="34" charset="0"/>
                <a:ea typeface="ＭＳ Ｐゴシック" panose="020B0600070205080204" pitchFamily="34" charset="-128"/>
              </a:defRPr>
            </a:lvl3pPr>
            <a:lvl4pPr eaLnBrk="0" hangingPunct="0">
              <a:defRPr sz="2800">
                <a:solidFill>
                  <a:schemeClr val="tx1"/>
                </a:solidFill>
                <a:latin typeface="Arial Narrow" panose="020B0606020202030204" pitchFamily="34" charset="0"/>
                <a:ea typeface="ＭＳ Ｐゴシック" panose="020B0600070205080204" pitchFamily="34" charset="-128"/>
              </a:defRPr>
            </a:lvl4pPr>
            <a:lvl5pPr eaLnBrk="0" hangingPunct="0">
              <a:defRPr sz="2800">
                <a:solidFill>
                  <a:schemeClr val="tx1"/>
                </a:solidFill>
                <a:latin typeface="Arial Narrow" panose="020B0606020202030204" pitchFamily="34" charset="0"/>
                <a:ea typeface="ＭＳ Ｐゴシック" panose="020B0600070205080204" pitchFamily="34" charset="-128"/>
              </a:defRPr>
            </a:lvl5pPr>
            <a:lvl6pPr marL="4572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6pPr>
            <a:lvl7pPr marL="9144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7pPr>
            <a:lvl8pPr marL="13716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8pPr>
            <a:lvl9pPr marL="18288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9pPr>
          </a:lstStyle>
          <a:p>
            <a:pPr eaLnBrk="1" hangingPunct="1"/>
            <a:endParaRPr lang="en-US" altLang="en-US" sz="2500"/>
          </a:p>
        </p:txBody>
      </p:sp>
      <p:sp>
        <p:nvSpPr>
          <p:cNvPr id="181253" name="Text Box 5">
            <a:extLst>
              <a:ext uri="{FF2B5EF4-FFF2-40B4-BE49-F238E27FC236}">
                <a16:creationId xmlns:a16="http://schemas.microsoft.com/office/drawing/2014/main" id="{3F62CAEA-573B-4D1D-AD78-7550491F4E02}"/>
              </a:ext>
            </a:extLst>
          </p:cNvPr>
          <p:cNvSpPr txBox="1">
            <a:spLocks noChangeArrowheads="1"/>
          </p:cNvSpPr>
          <p:nvPr userDrawn="1"/>
        </p:nvSpPr>
        <p:spPr bwMode="auto">
          <a:xfrm>
            <a:off x="508000" y="27941588"/>
            <a:ext cx="2095500" cy="269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122" tIns="38553" rIns="77122" bIns="38553">
            <a:spAutoFit/>
          </a:bodyPr>
          <a:lstStyle>
            <a:lvl1pPr defTabSz="773113" eaLnBrk="0" hangingPunct="0">
              <a:defRPr sz="2800">
                <a:solidFill>
                  <a:schemeClr val="tx1"/>
                </a:solidFill>
                <a:latin typeface="Arial Narrow" panose="020B0606020202030204" pitchFamily="34" charset="0"/>
                <a:ea typeface="ＭＳ Ｐゴシック" panose="020B0600070205080204" pitchFamily="34" charset="-128"/>
              </a:defRPr>
            </a:lvl1pPr>
            <a:lvl2pPr marL="34521775" indent="-34105850" defTabSz="773113" eaLnBrk="0" hangingPunct="0">
              <a:defRPr sz="2800">
                <a:solidFill>
                  <a:schemeClr val="tx1"/>
                </a:solidFill>
                <a:latin typeface="Arial Narrow" panose="020B0606020202030204" pitchFamily="34" charset="0"/>
                <a:ea typeface="ＭＳ Ｐゴシック" panose="020B0600070205080204" pitchFamily="34" charset="-128"/>
              </a:defRPr>
            </a:lvl2pPr>
            <a:lvl3pPr marL="47053500" indent="-46221650" defTabSz="773113" eaLnBrk="0" hangingPunct="0">
              <a:defRPr sz="2800">
                <a:solidFill>
                  <a:schemeClr val="tx1"/>
                </a:solidFill>
                <a:latin typeface="Arial Narrow" panose="020B0606020202030204" pitchFamily="34" charset="0"/>
                <a:ea typeface="ＭＳ Ｐゴシック" panose="020B0600070205080204" pitchFamily="34" charset="-128"/>
              </a:defRPr>
            </a:lvl3pPr>
            <a:lvl4pPr eaLnBrk="0" hangingPunct="0">
              <a:defRPr sz="2800">
                <a:solidFill>
                  <a:schemeClr val="tx1"/>
                </a:solidFill>
                <a:latin typeface="Arial Narrow" panose="020B0606020202030204" pitchFamily="34" charset="0"/>
                <a:ea typeface="ＭＳ Ｐゴシック" panose="020B0600070205080204" pitchFamily="34" charset="-128"/>
              </a:defRPr>
            </a:lvl4pPr>
            <a:lvl5pPr eaLnBrk="0" hangingPunct="0">
              <a:defRPr sz="2800">
                <a:solidFill>
                  <a:schemeClr val="tx1"/>
                </a:solidFill>
                <a:latin typeface="Arial Narrow" panose="020B0606020202030204" pitchFamily="34" charset="0"/>
                <a:ea typeface="ＭＳ Ｐゴシック" panose="020B0600070205080204" pitchFamily="34" charset="-128"/>
              </a:defRPr>
            </a:lvl5pPr>
            <a:lvl6pPr marL="4572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6pPr>
            <a:lvl7pPr marL="9144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7pPr>
            <a:lvl8pPr marL="13716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8pPr>
            <a:lvl9pPr marL="18288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9pPr>
          </a:lstStyle>
          <a:p>
            <a:pPr>
              <a:lnSpc>
                <a:spcPct val="65000"/>
              </a:lnSpc>
              <a:spcBef>
                <a:spcPct val="50000"/>
              </a:spcBef>
            </a:pPr>
            <a:r>
              <a:rPr lang="en-US" altLang="en-US" sz="500" b="1">
                <a:solidFill>
                  <a:schemeClr val="bg2"/>
                </a:solidFill>
                <a:latin typeface="Arial" panose="020B0604020202020204" pitchFamily="34" charset="0"/>
              </a:rPr>
              <a:t>POSTER TEMPLATE BY:</a:t>
            </a:r>
          </a:p>
          <a:p>
            <a:pPr>
              <a:lnSpc>
                <a:spcPct val="65000"/>
              </a:lnSpc>
              <a:spcBef>
                <a:spcPct val="50000"/>
              </a:spcBef>
            </a:pPr>
            <a:r>
              <a:rPr lang="en-US" altLang="en-US" sz="800" b="1">
                <a:solidFill>
                  <a:schemeClr val="bg2"/>
                </a:solidFill>
                <a:latin typeface="Arial" panose="020B0604020202020204" pitchFamily="34" charset="0"/>
              </a:rPr>
              <a:t>www.PosterPresentations.com</a:t>
            </a:r>
          </a:p>
        </p:txBody>
      </p:sp>
      <p:sp>
        <p:nvSpPr>
          <p:cNvPr id="25606" name="Rectangle 6">
            <a:extLst>
              <a:ext uri="{FF2B5EF4-FFF2-40B4-BE49-F238E27FC236}">
                <a16:creationId xmlns:a16="http://schemas.microsoft.com/office/drawing/2014/main" id="{1C39AD3A-70D3-4B63-9D5B-D3E75DF9F89C}"/>
              </a:ext>
            </a:extLst>
          </p:cNvPr>
          <p:cNvSpPr>
            <a:spLocks noGrp="1" noChangeArrowheads="1"/>
          </p:cNvSpPr>
          <p:nvPr>
            <p:ph type="title"/>
          </p:nvPr>
        </p:nvSpPr>
        <p:spPr bwMode="auto">
          <a:xfrm>
            <a:off x="801688" y="1095375"/>
            <a:ext cx="34936112" cy="1897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7122" tIns="38553" rIns="77122" bIns="38553" numCol="1" anchor="ctr" anchorCtr="0" compatLnSpc="1">
            <a:prstTxWarp prst="textNoShape">
              <a:avLst/>
            </a:prstTxWarp>
          </a:bodyPr>
          <a:lstStyle/>
          <a:p>
            <a:pPr lvl="0"/>
            <a:r>
              <a:rPr lang="en-US" altLang="en-US"/>
              <a:t>Click to edit Master title style</a:t>
            </a:r>
          </a:p>
        </p:txBody>
      </p:sp>
      <p:sp>
        <p:nvSpPr>
          <p:cNvPr id="25607" name="Rectangle 7">
            <a:extLst>
              <a:ext uri="{FF2B5EF4-FFF2-40B4-BE49-F238E27FC236}">
                <a16:creationId xmlns:a16="http://schemas.microsoft.com/office/drawing/2014/main" id="{8B61EC72-8D9E-4E5C-B796-436106020FFA}"/>
              </a:ext>
            </a:extLst>
          </p:cNvPr>
          <p:cNvSpPr>
            <a:spLocks noGrp="1" noChangeArrowheads="1"/>
          </p:cNvSpPr>
          <p:nvPr>
            <p:ph type="body" idx="1"/>
          </p:nvPr>
        </p:nvSpPr>
        <p:spPr bwMode="auto">
          <a:xfrm>
            <a:off x="579438" y="4856163"/>
            <a:ext cx="35158362" cy="22874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85675" tIns="385675" rIns="385675" bIns="385675" numCol="1" anchor="t" anchorCtr="0" compatLnSpc="1">
            <a:prstTxWarp prst="textNoShape">
              <a:avLst/>
            </a:prstTxWarp>
          </a:bodyPr>
          <a:lstStyle/>
          <a:p>
            <a:pPr lvl="0"/>
            <a:r>
              <a:rPr lang="en-US" altLang="en-US"/>
              <a:t>Click to edit Master text styles</a:t>
            </a:r>
          </a:p>
          <a:p>
            <a:pPr lvl="1"/>
            <a:r>
              <a:rPr lang="en-US" altLang="en-US"/>
              <a:t>Second level</a:t>
            </a:r>
          </a:p>
        </p:txBody>
      </p:sp>
      <p:sp>
        <p:nvSpPr>
          <p:cNvPr id="181256" name="Rectangle 8">
            <a:extLst>
              <a:ext uri="{FF2B5EF4-FFF2-40B4-BE49-F238E27FC236}">
                <a16:creationId xmlns:a16="http://schemas.microsoft.com/office/drawing/2014/main" id="{794CB513-DD04-4322-BC6A-53C6EF5AC9ED}"/>
              </a:ext>
            </a:extLst>
          </p:cNvPr>
          <p:cNvSpPr>
            <a:spLocks noChangeArrowheads="1"/>
          </p:cNvSpPr>
          <p:nvPr userDrawn="1"/>
        </p:nvSpPr>
        <p:spPr bwMode="auto">
          <a:xfrm>
            <a:off x="0" y="0"/>
            <a:ext cx="36576000" cy="28346400"/>
          </a:xfrm>
          <a:prstGeom prst="rect">
            <a:avLst/>
          </a:prstGeom>
          <a:noFill/>
          <a:ln w="317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lIns="83219" tIns="41610" rIns="83219" bIns="41610" anchor="ctr"/>
          <a:lstStyle>
            <a:lvl1pPr defTabSz="831850" eaLnBrk="0" hangingPunct="0">
              <a:defRPr sz="2800">
                <a:solidFill>
                  <a:schemeClr val="tx1"/>
                </a:solidFill>
                <a:latin typeface="Arial Narrow" panose="020B0606020202030204" pitchFamily="34" charset="0"/>
                <a:ea typeface="ＭＳ Ｐゴシック" panose="020B0600070205080204" pitchFamily="34" charset="-128"/>
              </a:defRPr>
            </a:lvl1pPr>
            <a:lvl2pPr marL="34521775" indent="-34105850" defTabSz="831850" eaLnBrk="0" hangingPunct="0">
              <a:defRPr sz="2800">
                <a:solidFill>
                  <a:schemeClr val="tx1"/>
                </a:solidFill>
                <a:latin typeface="Arial Narrow" panose="020B0606020202030204" pitchFamily="34" charset="0"/>
                <a:ea typeface="ＭＳ Ｐゴシック" panose="020B0600070205080204" pitchFamily="34" charset="-128"/>
              </a:defRPr>
            </a:lvl2pPr>
            <a:lvl3pPr marL="47053500" indent="-46221650" defTabSz="831850" eaLnBrk="0" hangingPunct="0">
              <a:defRPr sz="2800">
                <a:solidFill>
                  <a:schemeClr val="tx1"/>
                </a:solidFill>
                <a:latin typeface="Arial Narrow" panose="020B0606020202030204" pitchFamily="34" charset="0"/>
                <a:ea typeface="ＭＳ Ｐゴシック" panose="020B0600070205080204" pitchFamily="34" charset="-128"/>
              </a:defRPr>
            </a:lvl3pPr>
            <a:lvl4pPr eaLnBrk="0" hangingPunct="0">
              <a:defRPr sz="2800">
                <a:solidFill>
                  <a:schemeClr val="tx1"/>
                </a:solidFill>
                <a:latin typeface="Arial Narrow" panose="020B0606020202030204" pitchFamily="34" charset="0"/>
                <a:ea typeface="ＭＳ Ｐゴシック" panose="020B0600070205080204" pitchFamily="34" charset="-128"/>
              </a:defRPr>
            </a:lvl4pPr>
            <a:lvl5pPr eaLnBrk="0" hangingPunct="0">
              <a:defRPr sz="2800">
                <a:solidFill>
                  <a:schemeClr val="tx1"/>
                </a:solidFill>
                <a:latin typeface="Arial Narrow" panose="020B0606020202030204" pitchFamily="34" charset="0"/>
                <a:ea typeface="ＭＳ Ｐゴシック" panose="020B0600070205080204" pitchFamily="34" charset="-128"/>
              </a:defRPr>
            </a:lvl5pPr>
            <a:lvl6pPr marL="4572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6pPr>
            <a:lvl7pPr marL="9144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7pPr>
            <a:lvl8pPr marL="13716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8pPr>
            <a:lvl9pPr marL="18288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9pPr>
          </a:lstStyle>
          <a:p>
            <a:pPr eaLnBrk="1" hangingPunct="1"/>
            <a:endParaRPr lang="en-US" altLang="en-US" sz="2500"/>
          </a:p>
        </p:txBody>
      </p:sp>
    </p:spTree>
  </p:cSld>
  <p:clrMap bg1="lt1" tx1="dk1" bg2="lt2" tx2="dk2" accent1="accent1" accent2="accent2" accent3="accent3" accent4="accent4" accent5="accent5" accent6="accent6" hlink="hlink" folHlink="folHlink"/>
  <p:sldLayoutIdLst>
    <p:sldLayoutId id="2147483684" r:id="rId1"/>
    <p:sldLayoutId id="2147483683" r:id="rId2"/>
    <p:sldLayoutId id="2147483682" r:id="rId3"/>
    <p:sldLayoutId id="2147483681" r:id="rId4"/>
    <p:sldLayoutId id="2147483680" r:id="rId5"/>
    <p:sldLayoutId id="2147483679" r:id="rId6"/>
    <p:sldLayoutId id="2147483678" r:id="rId7"/>
    <p:sldLayoutId id="2147483677" r:id="rId8"/>
    <p:sldLayoutId id="2147483676" r:id="rId9"/>
    <p:sldLayoutId id="2147483675" r:id="rId10"/>
    <p:sldLayoutId id="2147483674" r:id="rId11"/>
  </p:sldLayoutIdLst>
  <p:txStyles>
    <p:titleStyle>
      <a:lvl1pPr algn="ctr" defTabSz="773113" rtl="0" eaLnBrk="0" fontAlgn="base" hangingPunct="0">
        <a:spcBef>
          <a:spcPct val="0"/>
        </a:spcBef>
        <a:spcAft>
          <a:spcPct val="0"/>
        </a:spcAft>
        <a:defRPr sz="7300">
          <a:solidFill>
            <a:schemeClr val="tx2"/>
          </a:solidFill>
          <a:latin typeface="+mj-lt"/>
          <a:ea typeface="ＭＳ Ｐゴシック" charset="-128"/>
          <a:cs typeface="ＭＳ Ｐゴシック" charset="-128"/>
        </a:defRPr>
      </a:lvl1pPr>
      <a:lvl2pPr algn="ctr" defTabSz="773113" rtl="0" eaLnBrk="0" fontAlgn="base" hangingPunct="0">
        <a:spcBef>
          <a:spcPct val="0"/>
        </a:spcBef>
        <a:spcAft>
          <a:spcPct val="0"/>
        </a:spcAft>
        <a:defRPr sz="7300">
          <a:solidFill>
            <a:schemeClr val="tx2"/>
          </a:solidFill>
          <a:latin typeface="Arial Black" charset="0"/>
          <a:ea typeface="ＭＳ Ｐゴシック" charset="-128"/>
          <a:cs typeface="ＭＳ Ｐゴシック" charset="-128"/>
        </a:defRPr>
      </a:lvl2pPr>
      <a:lvl3pPr algn="ctr" defTabSz="773113" rtl="0" eaLnBrk="0" fontAlgn="base" hangingPunct="0">
        <a:spcBef>
          <a:spcPct val="0"/>
        </a:spcBef>
        <a:spcAft>
          <a:spcPct val="0"/>
        </a:spcAft>
        <a:defRPr sz="7300">
          <a:solidFill>
            <a:schemeClr val="tx2"/>
          </a:solidFill>
          <a:latin typeface="Arial Black" charset="0"/>
          <a:ea typeface="ＭＳ Ｐゴシック" charset="-128"/>
          <a:cs typeface="ＭＳ Ｐゴシック" charset="-128"/>
        </a:defRPr>
      </a:lvl3pPr>
      <a:lvl4pPr algn="ctr" defTabSz="773113" rtl="0" eaLnBrk="0" fontAlgn="base" hangingPunct="0">
        <a:spcBef>
          <a:spcPct val="0"/>
        </a:spcBef>
        <a:spcAft>
          <a:spcPct val="0"/>
        </a:spcAft>
        <a:defRPr sz="7300">
          <a:solidFill>
            <a:schemeClr val="tx2"/>
          </a:solidFill>
          <a:latin typeface="Arial Black" charset="0"/>
          <a:ea typeface="ＭＳ Ｐゴシック" charset="-128"/>
          <a:cs typeface="ＭＳ Ｐゴシック" charset="-128"/>
        </a:defRPr>
      </a:lvl4pPr>
      <a:lvl5pPr algn="ctr" defTabSz="773113" rtl="0" eaLnBrk="0" fontAlgn="base" hangingPunct="0">
        <a:spcBef>
          <a:spcPct val="0"/>
        </a:spcBef>
        <a:spcAft>
          <a:spcPct val="0"/>
        </a:spcAft>
        <a:defRPr sz="7300">
          <a:solidFill>
            <a:schemeClr val="tx2"/>
          </a:solidFill>
          <a:latin typeface="Arial Black" charset="0"/>
          <a:ea typeface="ＭＳ Ｐゴシック" charset="-128"/>
          <a:cs typeface="ＭＳ Ｐゴシック" charset="-128"/>
        </a:defRPr>
      </a:lvl5pPr>
      <a:lvl6pPr marL="457200" algn="ctr" defTabSz="849313" rtl="0" fontAlgn="base">
        <a:spcBef>
          <a:spcPct val="0"/>
        </a:spcBef>
        <a:spcAft>
          <a:spcPct val="0"/>
        </a:spcAft>
        <a:defRPr sz="8000">
          <a:solidFill>
            <a:schemeClr val="tx2"/>
          </a:solidFill>
          <a:latin typeface="Arial Black" charset="0"/>
        </a:defRPr>
      </a:lvl6pPr>
      <a:lvl7pPr marL="914400" algn="ctr" defTabSz="849313" rtl="0" fontAlgn="base">
        <a:spcBef>
          <a:spcPct val="0"/>
        </a:spcBef>
        <a:spcAft>
          <a:spcPct val="0"/>
        </a:spcAft>
        <a:defRPr sz="8000">
          <a:solidFill>
            <a:schemeClr val="tx2"/>
          </a:solidFill>
          <a:latin typeface="Arial Black" charset="0"/>
        </a:defRPr>
      </a:lvl7pPr>
      <a:lvl8pPr marL="1371600" algn="ctr" defTabSz="849313" rtl="0" fontAlgn="base">
        <a:spcBef>
          <a:spcPct val="0"/>
        </a:spcBef>
        <a:spcAft>
          <a:spcPct val="0"/>
        </a:spcAft>
        <a:defRPr sz="8000">
          <a:solidFill>
            <a:schemeClr val="tx2"/>
          </a:solidFill>
          <a:latin typeface="Arial Black" charset="0"/>
        </a:defRPr>
      </a:lvl8pPr>
      <a:lvl9pPr marL="1828800" algn="ctr" defTabSz="849313" rtl="0" fontAlgn="base">
        <a:spcBef>
          <a:spcPct val="0"/>
        </a:spcBef>
        <a:spcAft>
          <a:spcPct val="0"/>
        </a:spcAft>
        <a:defRPr sz="8000">
          <a:solidFill>
            <a:schemeClr val="tx2"/>
          </a:solidFill>
          <a:latin typeface="Arial Black" charset="0"/>
        </a:defRPr>
      </a:lvl9pPr>
    </p:titleStyle>
    <p:bodyStyle>
      <a:lvl1pPr marL="290513" indent="-290513" algn="l" defTabSz="773113" rtl="0" eaLnBrk="0" fontAlgn="base" hangingPunct="0">
        <a:spcBef>
          <a:spcPct val="20000"/>
        </a:spcBef>
        <a:spcAft>
          <a:spcPct val="0"/>
        </a:spcAft>
        <a:buChar char="•"/>
        <a:defRPr sz="2500">
          <a:solidFill>
            <a:schemeClr val="tx1"/>
          </a:solidFill>
          <a:latin typeface="+mn-lt"/>
          <a:ea typeface="ＭＳ Ｐゴシック" charset="-128"/>
          <a:cs typeface="ＭＳ Ｐゴシック" charset="-128"/>
        </a:defRPr>
      </a:lvl1pPr>
      <a:lvl2pPr marL="625475" indent="-241300" algn="l" defTabSz="773113" rtl="0" eaLnBrk="0" fontAlgn="base" hangingPunct="0">
        <a:spcBef>
          <a:spcPct val="20000"/>
        </a:spcBef>
        <a:spcAft>
          <a:spcPct val="0"/>
        </a:spcAft>
        <a:buChar char="–"/>
        <a:defRPr sz="2500">
          <a:solidFill>
            <a:schemeClr val="tx1"/>
          </a:solidFill>
          <a:latin typeface="+mn-lt"/>
          <a:ea typeface="ＭＳ Ｐゴシック" charset="-128"/>
        </a:defRPr>
      </a:lvl2pPr>
      <a:lvl3pPr marL="965200" indent="-192088" algn="l" defTabSz="773113" rtl="0" eaLnBrk="0" fontAlgn="base" hangingPunct="0">
        <a:spcBef>
          <a:spcPct val="20000"/>
        </a:spcBef>
        <a:spcAft>
          <a:spcPct val="0"/>
        </a:spcAft>
        <a:buChar char="•"/>
        <a:defRPr sz="2000">
          <a:solidFill>
            <a:schemeClr val="tx1"/>
          </a:solidFill>
          <a:latin typeface="+mn-lt"/>
          <a:ea typeface="ＭＳ Ｐゴシック" charset="-128"/>
        </a:defRPr>
      </a:lvl3pPr>
      <a:lvl4pPr marL="1352550" indent="-193675" algn="l" defTabSz="773113" rtl="0" eaLnBrk="0" fontAlgn="base" hangingPunct="0">
        <a:spcBef>
          <a:spcPct val="20000"/>
        </a:spcBef>
        <a:spcAft>
          <a:spcPct val="0"/>
        </a:spcAft>
        <a:buChar char="–"/>
        <a:defRPr sz="1700">
          <a:solidFill>
            <a:schemeClr val="tx1"/>
          </a:solidFill>
          <a:latin typeface="+mn-lt"/>
          <a:ea typeface="ＭＳ Ｐゴシック" charset="-128"/>
        </a:defRPr>
      </a:lvl4pPr>
      <a:lvl5pPr marL="1736725" indent="-190500" algn="l" defTabSz="773113" rtl="0" eaLnBrk="0" fontAlgn="base" hangingPunct="0">
        <a:spcBef>
          <a:spcPct val="20000"/>
        </a:spcBef>
        <a:spcAft>
          <a:spcPct val="0"/>
        </a:spcAft>
        <a:buChar char="»"/>
        <a:defRPr sz="1700">
          <a:solidFill>
            <a:schemeClr val="tx1"/>
          </a:solidFill>
          <a:latin typeface="+mn-lt"/>
          <a:ea typeface="ＭＳ Ｐゴシック" charset="-128"/>
        </a:defRPr>
      </a:lvl5pPr>
      <a:lvl6pPr marL="2366963" indent="-211138" algn="l" defTabSz="849313" rtl="0" fontAlgn="base">
        <a:spcBef>
          <a:spcPct val="20000"/>
        </a:spcBef>
        <a:spcAft>
          <a:spcPct val="0"/>
        </a:spcAft>
        <a:buChar char="»"/>
        <a:defRPr>
          <a:solidFill>
            <a:schemeClr val="tx1"/>
          </a:solidFill>
          <a:latin typeface="+mn-lt"/>
          <a:ea typeface="ＭＳ Ｐゴシック" charset="-128"/>
        </a:defRPr>
      </a:lvl6pPr>
      <a:lvl7pPr marL="2824163" indent="-211138" algn="l" defTabSz="849313" rtl="0" fontAlgn="base">
        <a:spcBef>
          <a:spcPct val="20000"/>
        </a:spcBef>
        <a:spcAft>
          <a:spcPct val="0"/>
        </a:spcAft>
        <a:buChar char="»"/>
        <a:defRPr>
          <a:solidFill>
            <a:schemeClr val="tx1"/>
          </a:solidFill>
          <a:latin typeface="+mn-lt"/>
          <a:ea typeface="ＭＳ Ｐゴシック" charset="-128"/>
        </a:defRPr>
      </a:lvl7pPr>
      <a:lvl8pPr marL="3281363" indent="-211138" algn="l" defTabSz="849313" rtl="0" fontAlgn="base">
        <a:spcBef>
          <a:spcPct val="20000"/>
        </a:spcBef>
        <a:spcAft>
          <a:spcPct val="0"/>
        </a:spcAft>
        <a:buChar char="»"/>
        <a:defRPr>
          <a:solidFill>
            <a:schemeClr val="tx1"/>
          </a:solidFill>
          <a:latin typeface="+mn-lt"/>
          <a:ea typeface="ＭＳ Ｐゴシック" charset="-128"/>
        </a:defRPr>
      </a:lvl8pPr>
      <a:lvl9pPr marL="3738563" indent="-211138" algn="l" defTabSz="849313" rtl="0" fontAlgn="base">
        <a:spcBef>
          <a:spcPct val="20000"/>
        </a:spcBef>
        <a:spcAft>
          <a:spcPct val="0"/>
        </a:spcAft>
        <a:buChar char="»"/>
        <a:defRPr>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19january2017snapshot.epa.gov/climate-impacts/climate-impacts-water-resources_.html" TargetMode="External"/><Relationship Id="rId3" Type="http://schemas.openxmlformats.org/officeDocument/2006/relationships/image" Target="../media/image1.jpg"/><Relationship Id="rId7"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4.jpg"/><Relationship Id="rId5" Type="http://schemas.openxmlformats.org/officeDocument/2006/relationships/image" Target="../media/image3.png"/><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94EF8CF-77C2-4BBB-B6F5-5901842496E3}"/>
              </a:ext>
            </a:extLst>
          </p:cNvPr>
          <p:cNvPicPr>
            <a:picLocks noChangeAspect="1"/>
          </p:cNvPicPr>
          <p:nvPr/>
        </p:nvPicPr>
        <p:blipFill rotWithShape="1">
          <a:blip r:embed="rId3"/>
          <a:srcRect l="1449" t="4905" r="937" b="2152"/>
          <a:stretch/>
        </p:blipFill>
        <p:spPr>
          <a:xfrm>
            <a:off x="15016487" y="15400210"/>
            <a:ext cx="11430000" cy="7339307"/>
          </a:xfrm>
          <a:prstGeom prst="rect">
            <a:avLst/>
          </a:prstGeom>
          <a:ln w="19050">
            <a:solidFill>
              <a:schemeClr val="tx1"/>
            </a:solidFill>
          </a:ln>
        </p:spPr>
      </p:pic>
      <p:sp>
        <p:nvSpPr>
          <p:cNvPr id="38914" name="Rectangle 5">
            <a:extLst>
              <a:ext uri="{FF2B5EF4-FFF2-40B4-BE49-F238E27FC236}">
                <a16:creationId xmlns:a16="http://schemas.microsoft.com/office/drawing/2014/main" id="{8C2ED8ED-4D42-48D1-8444-E74012AE8E86}"/>
              </a:ext>
            </a:extLst>
          </p:cNvPr>
          <p:cNvSpPr>
            <a:spLocks noChangeArrowheads="1"/>
          </p:cNvSpPr>
          <p:nvPr/>
        </p:nvSpPr>
        <p:spPr bwMode="auto">
          <a:xfrm>
            <a:off x="8707438" y="720560"/>
            <a:ext cx="28976638" cy="26016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7103" tIns="38545" rIns="77103" bIns="38545">
            <a:spAutoFit/>
          </a:bodyPr>
          <a:lstStyle>
            <a:lvl1pPr defTabSz="773113" eaLnBrk="0" hangingPunct="0">
              <a:defRPr sz="2800">
                <a:solidFill>
                  <a:schemeClr val="tx1"/>
                </a:solidFill>
                <a:latin typeface="Arial Narrow" panose="020B0606020202030204" pitchFamily="34" charset="0"/>
                <a:ea typeface="ＭＳ Ｐゴシック" panose="020B0600070205080204" pitchFamily="34" charset="-128"/>
              </a:defRPr>
            </a:lvl1pPr>
            <a:lvl2pPr marL="34521775" indent="-34105850" defTabSz="773113" eaLnBrk="0" hangingPunct="0">
              <a:defRPr sz="2800">
                <a:solidFill>
                  <a:schemeClr val="tx1"/>
                </a:solidFill>
                <a:latin typeface="Arial Narrow" panose="020B0606020202030204" pitchFamily="34" charset="0"/>
                <a:ea typeface="ＭＳ Ｐゴシック" panose="020B0600070205080204" pitchFamily="34" charset="-128"/>
              </a:defRPr>
            </a:lvl2pPr>
            <a:lvl3pPr marL="47053500" indent="-46221650" defTabSz="773113" eaLnBrk="0" hangingPunct="0">
              <a:defRPr sz="2800">
                <a:solidFill>
                  <a:schemeClr val="tx1"/>
                </a:solidFill>
                <a:latin typeface="Arial Narrow" panose="020B0606020202030204" pitchFamily="34" charset="0"/>
                <a:ea typeface="ＭＳ Ｐゴシック" panose="020B0600070205080204" pitchFamily="34" charset="-128"/>
              </a:defRPr>
            </a:lvl3pPr>
            <a:lvl4pPr eaLnBrk="0" hangingPunct="0">
              <a:defRPr sz="2800">
                <a:solidFill>
                  <a:schemeClr val="tx1"/>
                </a:solidFill>
                <a:latin typeface="Arial Narrow" panose="020B0606020202030204" pitchFamily="34" charset="0"/>
                <a:ea typeface="ＭＳ Ｐゴシック" panose="020B0600070205080204" pitchFamily="34" charset="-128"/>
              </a:defRPr>
            </a:lvl4pPr>
            <a:lvl5pPr eaLnBrk="0" hangingPunct="0">
              <a:defRPr sz="2800">
                <a:solidFill>
                  <a:schemeClr val="tx1"/>
                </a:solidFill>
                <a:latin typeface="Arial Narrow" panose="020B0606020202030204" pitchFamily="34" charset="0"/>
                <a:ea typeface="ＭＳ Ｐゴシック" panose="020B0600070205080204" pitchFamily="34" charset="-128"/>
              </a:defRPr>
            </a:lvl5pPr>
            <a:lvl6pPr marL="4572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6pPr>
            <a:lvl7pPr marL="9144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7pPr>
            <a:lvl8pPr marL="13716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8pPr>
            <a:lvl9pPr marL="18288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9pPr>
          </a:lstStyle>
          <a:p>
            <a:pPr eaLnBrk="1" hangingPunct="1">
              <a:spcBef>
                <a:spcPct val="50000"/>
              </a:spcBef>
            </a:pPr>
            <a:r>
              <a:rPr lang="en-US" altLang="en-US" sz="6500" b="1" dirty="0">
                <a:latin typeface="Times New Roman" panose="02020603050405020304" pitchFamily="18" charset="0"/>
                <a:cs typeface="Times New Roman" panose="02020603050405020304" pitchFamily="18" charset="0"/>
              </a:rPr>
              <a:t>Vulnerability of Water Supply and Climate </a:t>
            </a:r>
            <a:r>
              <a:rPr lang="en-US" altLang="en-US" sz="6500" b="1" dirty="0" smtClean="0">
                <a:latin typeface="Times New Roman" panose="02020603050405020304" pitchFamily="18" charset="0"/>
                <a:cs typeface="Times New Roman" panose="02020603050405020304" pitchFamily="18" charset="0"/>
              </a:rPr>
              <a:t>Change in the Oregon Cascades</a:t>
            </a:r>
          </a:p>
          <a:p>
            <a:pPr eaLnBrk="1" hangingPunct="1">
              <a:spcBef>
                <a:spcPct val="50000"/>
              </a:spcBef>
            </a:pPr>
            <a:endParaRPr lang="en-US" altLang="en-US" sz="1800" b="1" dirty="0">
              <a:latin typeface="Times New Roman" panose="02020603050405020304" pitchFamily="18" charset="0"/>
              <a:cs typeface="Times New Roman" panose="02020603050405020304" pitchFamily="18" charset="0"/>
            </a:endParaRPr>
          </a:p>
          <a:p>
            <a:r>
              <a:rPr lang="en-US" altLang="en-US" sz="3600" b="1" dirty="0">
                <a:latin typeface="Times New Roman" panose="02020603050405020304" pitchFamily="18" charset="0"/>
                <a:cs typeface="Times New Roman" panose="02020603050405020304" pitchFamily="18" charset="0"/>
              </a:rPr>
              <a:t>Scott Warren, Earth and Physical Sciences Department, Western Oregon University, Monmouth, Oregon, 97361</a:t>
            </a:r>
          </a:p>
          <a:p>
            <a:r>
              <a:rPr lang="en-US" altLang="en-US" sz="3600" b="1" dirty="0">
                <a:latin typeface="Times New Roman" panose="02020603050405020304" pitchFamily="18" charset="0"/>
                <a:cs typeface="Times New Roman" panose="02020603050405020304" pitchFamily="18" charset="0"/>
              </a:rPr>
              <a:t>email: swarren11@mail.wou.edu</a:t>
            </a:r>
          </a:p>
        </p:txBody>
      </p:sp>
      <p:sp>
        <p:nvSpPr>
          <p:cNvPr id="38915" name="Text Box 7">
            <a:extLst>
              <a:ext uri="{FF2B5EF4-FFF2-40B4-BE49-F238E27FC236}">
                <a16:creationId xmlns:a16="http://schemas.microsoft.com/office/drawing/2014/main" id="{3D16F43D-6278-456A-951D-9E54311E83A5}"/>
              </a:ext>
            </a:extLst>
          </p:cNvPr>
          <p:cNvSpPr txBox="1">
            <a:spLocks noChangeArrowheads="1"/>
          </p:cNvSpPr>
          <p:nvPr/>
        </p:nvSpPr>
        <p:spPr bwMode="auto">
          <a:xfrm>
            <a:off x="641350" y="4856163"/>
            <a:ext cx="8318500" cy="493357"/>
          </a:xfrm>
          <a:prstGeom prst="rect">
            <a:avLst/>
          </a:prstGeom>
          <a:solidFill>
            <a:schemeClr val="accent4">
              <a:lumMod val="75000"/>
              <a:lumOff val="25000"/>
            </a:schemeClr>
          </a:solidFill>
          <a:ln>
            <a:noFill/>
          </a:ln>
        </p:spPr>
        <p:txBody>
          <a:bodyPr lIns="77122" tIns="38553" rIns="77122" bIns="38553">
            <a:spAutoFit/>
          </a:bodyPr>
          <a:lstStyle>
            <a:lvl1pPr defTabSz="773113" eaLnBrk="0" hangingPunct="0">
              <a:defRPr sz="2800">
                <a:solidFill>
                  <a:schemeClr val="tx1"/>
                </a:solidFill>
                <a:latin typeface="Arial Narrow" panose="020B0606020202030204" pitchFamily="34" charset="0"/>
                <a:ea typeface="ＭＳ Ｐゴシック" panose="020B0600070205080204" pitchFamily="34" charset="-128"/>
              </a:defRPr>
            </a:lvl1pPr>
            <a:lvl2pPr marL="34521775" indent="-34105850" defTabSz="773113" eaLnBrk="0" hangingPunct="0">
              <a:defRPr sz="2800">
                <a:solidFill>
                  <a:schemeClr val="tx1"/>
                </a:solidFill>
                <a:latin typeface="Arial Narrow" panose="020B0606020202030204" pitchFamily="34" charset="0"/>
                <a:ea typeface="ＭＳ Ｐゴシック" panose="020B0600070205080204" pitchFamily="34" charset="-128"/>
              </a:defRPr>
            </a:lvl2pPr>
            <a:lvl3pPr marL="47053500" indent="-46221650" defTabSz="773113" eaLnBrk="0" hangingPunct="0">
              <a:defRPr sz="2800">
                <a:solidFill>
                  <a:schemeClr val="tx1"/>
                </a:solidFill>
                <a:latin typeface="Arial Narrow" panose="020B0606020202030204" pitchFamily="34" charset="0"/>
                <a:ea typeface="ＭＳ Ｐゴシック" panose="020B0600070205080204" pitchFamily="34" charset="-128"/>
              </a:defRPr>
            </a:lvl3pPr>
            <a:lvl4pPr eaLnBrk="0" hangingPunct="0">
              <a:defRPr sz="2800">
                <a:solidFill>
                  <a:schemeClr val="tx1"/>
                </a:solidFill>
                <a:latin typeface="Arial Narrow" panose="020B0606020202030204" pitchFamily="34" charset="0"/>
                <a:ea typeface="ＭＳ Ｐゴシック" panose="020B0600070205080204" pitchFamily="34" charset="-128"/>
              </a:defRPr>
            </a:lvl4pPr>
            <a:lvl5pPr eaLnBrk="0" hangingPunct="0">
              <a:defRPr sz="2800">
                <a:solidFill>
                  <a:schemeClr val="tx1"/>
                </a:solidFill>
                <a:latin typeface="Arial Narrow" panose="020B0606020202030204" pitchFamily="34" charset="0"/>
                <a:ea typeface="ＭＳ Ｐゴシック" panose="020B0600070205080204" pitchFamily="34" charset="-128"/>
              </a:defRPr>
            </a:lvl5pPr>
            <a:lvl6pPr marL="4572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6pPr>
            <a:lvl7pPr marL="9144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7pPr>
            <a:lvl8pPr marL="13716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8pPr>
            <a:lvl9pPr marL="18288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9pPr>
          </a:lstStyle>
          <a:p>
            <a:pPr algn="ctr">
              <a:spcBef>
                <a:spcPct val="50000"/>
              </a:spcBef>
            </a:pPr>
            <a:r>
              <a:rPr lang="en-US" altLang="en-US" sz="2700" b="1" dirty="0">
                <a:solidFill>
                  <a:srgbClr val="F8F8F8"/>
                </a:solidFill>
                <a:latin typeface="Times New Roman" panose="02020603050405020304" pitchFamily="18" charset="0"/>
                <a:cs typeface="Times New Roman" panose="02020603050405020304" pitchFamily="18" charset="0"/>
              </a:rPr>
              <a:t>Abstract</a:t>
            </a:r>
          </a:p>
        </p:txBody>
      </p:sp>
      <p:sp>
        <p:nvSpPr>
          <p:cNvPr id="38916" name="Text Box 14">
            <a:extLst>
              <a:ext uri="{FF2B5EF4-FFF2-40B4-BE49-F238E27FC236}">
                <a16:creationId xmlns:a16="http://schemas.microsoft.com/office/drawing/2014/main" id="{6BEF3371-F04D-4893-A809-73EE6FDBFCC7}"/>
              </a:ext>
            </a:extLst>
          </p:cNvPr>
          <p:cNvSpPr txBox="1">
            <a:spLocks noChangeArrowheads="1"/>
          </p:cNvSpPr>
          <p:nvPr/>
        </p:nvSpPr>
        <p:spPr bwMode="auto">
          <a:xfrm>
            <a:off x="17343438" y="5561514"/>
            <a:ext cx="9551988" cy="9506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86345" tIns="249657" rIns="386345" bIns="386345">
            <a:spAutoFit/>
          </a:bodyPr>
          <a:lstStyle>
            <a:lvl1pPr defTabSz="3708400" eaLnBrk="0" hangingPunct="0">
              <a:defRPr sz="2800">
                <a:solidFill>
                  <a:schemeClr val="tx1"/>
                </a:solidFill>
                <a:latin typeface="Arial Narrow" panose="020B0606020202030204" pitchFamily="34" charset="0"/>
                <a:ea typeface="ＭＳ Ｐゴシック" panose="020B0600070205080204" pitchFamily="34" charset="-128"/>
              </a:defRPr>
            </a:lvl1pPr>
            <a:lvl2pPr marL="34521775" indent="-34105850" defTabSz="3708400" eaLnBrk="0" hangingPunct="0">
              <a:defRPr sz="2800">
                <a:solidFill>
                  <a:schemeClr val="tx1"/>
                </a:solidFill>
                <a:latin typeface="Arial Narrow" panose="020B0606020202030204" pitchFamily="34" charset="0"/>
                <a:ea typeface="ＭＳ Ｐゴシック" panose="020B0600070205080204" pitchFamily="34" charset="-128"/>
              </a:defRPr>
            </a:lvl2pPr>
            <a:lvl3pPr marL="47053500" indent="-46221650" defTabSz="3708400" eaLnBrk="0" hangingPunct="0">
              <a:defRPr sz="2800">
                <a:solidFill>
                  <a:schemeClr val="tx1"/>
                </a:solidFill>
                <a:latin typeface="Arial Narrow" panose="020B0606020202030204" pitchFamily="34" charset="0"/>
                <a:ea typeface="ＭＳ Ｐゴシック" panose="020B0600070205080204" pitchFamily="34" charset="-128"/>
              </a:defRPr>
            </a:lvl3pPr>
            <a:lvl4pPr eaLnBrk="0" hangingPunct="0">
              <a:defRPr sz="2800">
                <a:solidFill>
                  <a:schemeClr val="tx1"/>
                </a:solidFill>
                <a:latin typeface="Arial Narrow" panose="020B0606020202030204" pitchFamily="34" charset="0"/>
                <a:ea typeface="ＭＳ Ｐゴシック" panose="020B0600070205080204" pitchFamily="34" charset="-128"/>
              </a:defRPr>
            </a:lvl4pPr>
            <a:lvl5pPr eaLnBrk="0" hangingPunct="0">
              <a:defRPr sz="2800">
                <a:solidFill>
                  <a:schemeClr val="tx1"/>
                </a:solidFill>
                <a:latin typeface="Arial Narrow" panose="020B0606020202030204" pitchFamily="34" charset="0"/>
                <a:ea typeface="ＭＳ Ｐゴシック" panose="020B0600070205080204" pitchFamily="34" charset="-128"/>
              </a:defRPr>
            </a:lvl5pPr>
            <a:lvl6pPr marL="4572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6pPr>
            <a:lvl7pPr marL="9144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7pPr>
            <a:lvl8pPr marL="13716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8pPr>
            <a:lvl9pPr marL="18288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9pPr>
          </a:lstStyle>
          <a:p>
            <a:r>
              <a:rPr lang="en-US" sz="2400" dirty="0">
                <a:latin typeface="Times New Roman" panose="02020603050405020304" pitchFamily="18" charset="0"/>
                <a:cs typeface="Times New Roman" panose="02020603050405020304" pitchFamily="18" charset="0"/>
              </a:rPr>
              <a:t>   Observed average climate warming during the 20</a:t>
            </a:r>
            <a:r>
              <a:rPr lang="en-US" sz="2400" baseline="30000" dirty="0">
                <a:latin typeface="Times New Roman" panose="02020603050405020304" pitchFamily="18" charset="0"/>
                <a:cs typeface="Times New Roman" panose="02020603050405020304" pitchFamily="18" charset="0"/>
              </a:rPr>
              <a:t>th</a:t>
            </a:r>
            <a:r>
              <a:rPr lang="en-US" sz="2400" dirty="0">
                <a:latin typeface="Times New Roman" panose="02020603050405020304" pitchFamily="18" charset="0"/>
                <a:cs typeface="Times New Roman" panose="02020603050405020304" pitchFamily="18" charset="0"/>
              </a:rPr>
              <a:t> century was +0.82 C. The Pacific Northwest has experienced 6 multi-year droughts since 1900. 5 of which occurred during warm phases of PDO. Using new collected data, 20</a:t>
            </a:r>
            <a:r>
              <a:rPr lang="en-US" sz="2400" baseline="30000" dirty="0">
                <a:latin typeface="Times New Roman" panose="02020603050405020304" pitchFamily="18" charset="0"/>
                <a:cs typeface="Times New Roman" panose="02020603050405020304" pitchFamily="18" charset="0"/>
              </a:rPr>
              <a:t>th</a:t>
            </a:r>
            <a:r>
              <a:rPr lang="en-US" sz="2400" dirty="0">
                <a:latin typeface="Times New Roman" panose="02020603050405020304" pitchFamily="18" charset="0"/>
                <a:cs typeface="Times New Roman" panose="02020603050405020304" pitchFamily="18" charset="0"/>
              </a:rPr>
              <a:t> century warming rates and model predictions were projected into the 2020’s and 2040’s. By the 2020’s, the Pacific Northwest will be facing temperature increase of +0.5-2.5 C and +1.5-3.2 C by 2040’s. Many resources are affected by climate change, water being most affected. Rivers such as the Columbia and McKenzie are snowmelt driven rivers and show greatest change when dealing with freshwater resources. </a:t>
            </a:r>
            <a:endParaRPr lang="en-US" sz="2400" dirty="0" smtClean="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  Smaller streams tend to become flooded and inundated with rainfall, thus not producing an accurate insight into streamflow and snowpack. Warming seems to be associated with the warm phase of the Pacific Decadal Oscillation (PDO) which have an average of 20-30 year life span. Warm phases of El Nino/South Decadal have be implicated in causing warming, but in a much shorter time frame. Ultimate effects will be demonstrated by increased streamflow in the winter season because increasing quantities of snow falling as rain. Lack of snow reduces the amount of water in storage as snowpack. Coupled with an earlier melting season, streamflow is reduced in the summer causing strain on the resources and others that depend on it.</a:t>
            </a:r>
          </a:p>
          <a:p>
            <a:r>
              <a:rPr lang="en-US" sz="2400" dirty="0">
                <a:latin typeface="Times New Roman" panose="02020603050405020304" pitchFamily="18" charset="0"/>
                <a:cs typeface="Times New Roman" panose="02020603050405020304" pitchFamily="18" charset="0"/>
              </a:rPr>
              <a:t> </a:t>
            </a:r>
          </a:p>
          <a:p>
            <a:pPr eaLnBrk="1" hangingPunct="1"/>
            <a:endParaRPr lang="en-US" altLang="en-US" sz="2400" dirty="0">
              <a:latin typeface="Times New Roman" panose="02020603050405020304" pitchFamily="18" charset="0"/>
              <a:cs typeface="Times New Roman" panose="02020603050405020304" pitchFamily="18" charset="0"/>
            </a:endParaRPr>
          </a:p>
        </p:txBody>
      </p:sp>
      <p:sp>
        <p:nvSpPr>
          <p:cNvPr id="38917" name="Text Box 388">
            <a:extLst>
              <a:ext uri="{FF2B5EF4-FFF2-40B4-BE49-F238E27FC236}">
                <a16:creationId xmlns:a16="http://schemas.microsoft.com/office/drawing/2014/main" id="{60C533DE-C573-4BEE-B5CB-6D632BDE72A9}"/>
              </a:ext>
            </a:extLst>
          </p:cNvPr>
          <p:cNvSpPr txBox="1">
            <a:spLocks noChangeArrowheads="1"/>
          </p:cNvSpPr>
          <p:nvPr/>
        </p:nvSpPr>
        <p:spPr bwMode="auto">
          <a:xfrm>
            <a:off x="641350" y="14619288"/>
            <a:ext cx="8318500" cy="493357"/>
          </a:xfrm>
          <a:prstGeom prst="rect">
            <a:avLst/>
          </a:prstGeom>
          <a:solidFill>
            <a:schemeClr val="accent4">
              <a:lumMod val="75000"/>
              <a:lumOff val="25000"/>
            </a:schemeClr>
          </a:solidFill>
          <a:ln>
            <a:noFill/>
          </a:ln>
        </p:spPr>
        <p:txBody>
          <a:bodyPr lIns="77122" tIns="38553" rIns="77122" bIns="38553">
            <a:spAutoFit/>
          </a:bodyPr>
          <a:lstStyle>
            <a:lvl1pPr defTabSz="773113" eaLnBrk="0" hangingPunct="0">
              <a:defRPr sz="2800">
                <a:solidFill>
                  <a:schemeClr val="tx1"/>
                </a:solidFill>
                <a:latin typeface="Arial Narrow" panose="020B0606020202030204" pitchFamily="34" charset="0"/>
                <a:ea typeface="ＭＳ Ｐゴシック" panose="020B0600070205080204" pitchFamily="34" charset="-128"/>
              </a:defRPr>
            </a:lvl1pPr>
            <a:lvl2pPr marL="34521775" indent="-34105850" defTabSz="773113" eaLnBrk="0" hangingPunct="0">
              <a:defRPr sz="2800">
                <a:solidFill>
                  <a:schemeClr val="tx1"/>
                </a:solidFill>
                <a:latin typeface="Arial Narrow" panose="020B0606020202030204" pitchFamily="34" charset="0"/>
                <a:ea typeface="ＭＳ Ｐゴシック" panose="020B0600070205080204" pitchFamily="34" charset="-128"/>
              </a:defRPr>
            </a:lvl2pPr>
            <a:lvl3pPr marL="47053500" indent="-46221650" defTabSz="773113" eaLnBrk="0" hangingPunct="0">
              <a:defRPr sz="2800">
                <a:solidFill>
                  <a:schemeClr val="tx1"/>
                </a:solidFill>
                <a:latin typeface="Arial Narrow" panose="020B0606020202030204" pitchFamily="34" charset="0"/>
                <a:ea typeface="ＭＳ Ｐゴシック" panose="020B0600070205080204" pitchFamily="34" charset="-128"/>
              </a:defRPr>
            </a:lvl3pPr>
            <a:lvl4pPr eaLnBrk="0" hangingPunct="0">
              <a:defRPr sz="2800">
                <a:solidFill>
                  <a:schemeClr val="tx1"/>
                </a:solidFill>
                <a:latin typeface="Arial Narrow" panose="020B0606020202030204" pitchFamily="34" charset="0"/>
                <a:ea typeface="ＭＳ Ｐゴシック" panose="020B0600070205080204" pitchFamily="34" charset="-128"/>
              </a:defRPr>
            </a:lvl4pPr>
            <a:lvl5pPr eaLnBrk="0" hangingPunct="0">
              <a:defRPr sz="2800">
                <a:solidFill>
                  <a:schemeClr val="tx1"/>
                </a:solidFill>
                <a:latin typeface="Arial Narrow" panose="020B0606020202030204" pitchFamily="34" charset="0"/>
                <a:ea typeface="ＭＳ Ｐゴシック" panose="020B0600070205080204" pitchFamily="34" charset="-128"/>
              </a:defRPr>
            </a:lvl5pPr>
            <a:lvl6pPr marL="4572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6pPr>
            <a:lvl7pPr marL="9144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7pPr>
            <a:lvl8pPr marL="13716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8pPr>
            <a:lvl9pPr marL="18288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9pPr>
          </a:lstStyle>
          <a:p>
            <a:pPr algn="ctr">
              <a:spcBef>
                <a:spcPct val="50000"/>
              </a:spcBef>
            </a:pPr>
            <a:r>
              <a:rPr lang="en-US" altLang="en-US" sz="2700" b="1" dirty="0">
                <a:solidFill>
                  <a:srgbClr val="F8F8F8"/>
                </a:solidFill>
                <a:latin typeface="Times New Roman" panose="02020603050405020304" pitchFamily="18" charset="0"/>
                <a:cs typeface="Times New Roman" panose="02020603050405020304" pitchFamily="18" charset="0"/>
              </a:rPr>
              <a:t>Introduction</a:t>
            </a:r>
          </a:p>
        </p:txBody>
      </p:sp>
      <p:sp>
        <p:nvSpPr>
          <p:cNvPr id="38918" name="Text Box 405">
            <a:extLst>
              <a:ext uri="{FF2B5EF4-FFF2-40B4-BE49-F238E27FC236}">
                <a16:creationId xmlns:a16="http://schemas.microsoft.com/office/drawing/2014/main" id="{77C0AB67-2343-4F26-A40F-5C1BFC327744}"/>
              </a:ext>
            </a:extLst>
          </p:cNvPr>
          <p:cNvSpPr txBox="1">
            <a:spLocks noChangeArrowheads="1"/>
          </p:cNvSpPr>
          <p:nvPr/>
        </p:nvSpPr>
        <p:spPr bwMode="auto">
          <a:xfrm>
            <a:off x="9621838" y="4845050"/>
            <a:ext cx="17303750" cy="493357"/>
          </a:xfrm>
          <a:prstGeom prst="rect">
            <a:avLst/>
          </a:prstGeom>
          <a:solidFill>
            <a:schemeClr val="accent4">
              <a:lumMod val="75000"/>
              <a:lumOff val="25000"/>
            </a:schemeClr>
          </a:solidFill>
          <a:ln>
            <a:noFill/>
          </a:ln>
        </p:spPr>
        <p:txBody>
          <a:bodyPr lIns="77122" tIns="38553" rIns="77122" bIns="38553">
            <a:spAutoFit/>
          </a:bodyPr>
          <a:lstStyle>
            <a:lvl1pPr defTabSz="773113" eaLnBrk="0" hangingPunct="0">
              <a:defRPr sz="2800">
                <a:solidFill>
                  <a:schemeClr val="tx1"/>
                </a:solidFill>
                <a:latin typeface="Arial Narrow" panose="020B0606020202030204" pitchFamily="34" charset="0"/>
                <a:ea typeface="ＭＳ Ｐゴシック" panose="020B0600070205080204" pitchFamily="34" charset="-128"/>
              </a:defRPr>
            </a:lvl1pPr>
            <a:lvl2pPr marL="34521775" indent="-34105850" defTabSz="773113" eaLnBrk="0" hangingPunct="0">
              <a:defRPr sz="2800">
                <a:solidFill>
                  <a:schemeClr val="tx1"/>
                </a:solidFill>
                <a:latin typeface="Arial Narrow" panose="020B0606020202030204" pitchFamily="34" charset="0"/>
                <a:ea typeface="ＭＳ Ｐゴシック" panose="020B0600070205080204" pitchFamily="34" charset="-128"/>
              </a:defRPr>
            </a:lvl2pPr>
            <a:lvl3pPr marL="47053500" indent="-46221650" defTabSz="773113" eaLnBrk="0" hangingPunct="0">
              <a:defRPr sz="2800">
                <a:solidFill>
                  <a:schemeClr val="tx1"/>
                </a:solidFill>
                <a:latin typeface="Arial Narrow" panose="020B0606020202030204" pitchFamily="34" charset="0"/>
                <a:ea typeface="ＭＳ Ｐゴシック" panose="020B0600070205080204" pitchFamily="34" charset="-128"/>
              </a:defRPr>
            </a:lvl3pPr>
            <a:lvl4pPr eaLnBrk="0" hangingPunct="0">
              <a:defRPr sz="2800">
                <a:solidFill>
                  <a:schemeClr val="tx1"/>
                </a:solidFill>
                <a:latin typeface="Arial Narrow" panose="020B0606020202030204" pitchFamily="34" charset="0"/>
                <a:ea typeface="ＭＳ Ｐゴシック" panose="020B0600070205080204" pitchFamily="34" charset="-128"/>
              </a:defRPr>
            </a:lvl4pPr>
            <a:lvl5pPr eaLnBrk="0" hangingPunct="0">
              <a:defRPr sz="2800">
                <a:solidFill>
                  <a:schemeClr val="tx1"/>
                </a:solidFill>
                <a:latin typeface="Arial Narrow" panose="020B0606020202030204" pitchFamily="34" charset="0"/>
                <a:ea typeface="ＭＳ Ｐゴシック" panose="020B0600070205080204" pitchFamily="34" charset="-128"/>
              </a:defRPr>
            </a:lvl5pPr>
            <a:lvl6pPr marL="4572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6pPr>
            <a:lvl7pPr marL="9144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7pPr>
            <a:lvl8pPr marL="13716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8pPr>
            <a:lvl9pPr marL="18288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9pPr>
          </a:lstStyle>
          <a:p>
            <a:pPr algn="ctr">
              <a:spcBef>
                <a:spcPct val="50000"/>
              </a:spcBef>
            </a:pPr>
            <a:r>
              <a:rPr lang="en-US" altLang="en-US" sz="2700" b="1" dirty="0">
                <a:solidFill>
                  <a:srgbClr val="F8F8F8"/>
                </a:solidFill>
                <a:latin typeface="Times New Roman" panose="02020603050405020304" pitchFamily="18" charset="0"/>
                <a:cs typeface="Times New Roman" panose="02020603050405020304" pitchFamily="18" charset="0"/>
              </a:rPr>
              <a:t>Climate Trends</a:t>
            </a:r>
          </a:p>
        </p:txBody>
      </p:sp>
      <p:sp>
        <p:nvSpPr>
          <p:cNvPr id="38920" name="Text Box 437">
            <a:extLst>
              <a:ext uri="{FF2B5EF4-FFF2-40B4-BE49-F238E27FC236}">
                <a16:creationId xmlns:a16="http://schemas.microsoft.com/office/drawing/2014/main" id="{FAC64478-7A7B-44BD-B28C-464082E50710}"/>
              </a:ext>
            </a:extLst>
          </p:cNvPr>
          <p:cNvSpPr txBox="1">
            <a:spLocks noChangeArrowheads="1"/>
          </p:cNvSpPr>
          <p:nvPr/>
        </p:nvSpPr>
        <p:spPr bwMode="auto">
          <a:xfrm>
            <a:off x="9621838" y="14626660"/>
            <a:ext cx="17303750" cy="493357"/>
          </a:xfrm>
          <a:prstGeom prst="rect">
            <a:avLst/>
          </a:prstGeom>
          <a:solidFill>
            <a:schemeClr val="accent4">
              <a:lumMod val="75000"/>
              <a:lumOff val="25000"/>
            </a:schemeClr>
          </a:solidFill>
          <a:ln>
            <a:noFill/>
          </a:ln>
        </p:spPr>
        <p:txBody>
          <a:bodyPr lIns="77122" tIns="38553" rIns="77122" bIns="38553">
            <a:spAutoFit/>
          </a:bodyPr>
          <a:lstStyle>
            <a:lvl1pPr defTabSz="773113" eaLnBrk="0" hangingPunct="0">
              <a:defRPr sz="2800">
                <a:solidFill>
                  <a:schemeClr val="tx1"/>
                </a:solidFill>
                <a:latin typeface="Arial Narrow" panose="020B0606020202030204" pitchFamily="34" charset="0"/>
                <a:ea typeface="ＭＳ Ｐゴシック" panose="020B0600070205080204" pitchFamily="34" charset="-128"/>
              </a:defRPr>
            </a:lvl1pPr>
            <a:lvl2pPr marL="34521775" indent="-34105850" defTabSz="773113" eaLnBrk="0" hangingPunct="0">
              <a:defRPr sz="2800">
                <a:solidFill>
                  <a:schemeClr val="tx1"/>
                </a:solidFill>
                <a:latin typeface="Arial Narrow" panose="020B0606020202030204" pitchFamily="34" charset="0"/>
                <a:ea typeface="ＭＳ Ｐゴシック" panose="020B0600070205080204" pitchFamily="34" charset="-128"/>
              </a:defRPr>
            </a:lvl2pPr>
            <a:lvl3pPr marL="47053500" indent="-46221650" defTabSz="773113" eaLnBrk="0" hangingPunct="0">
              <a:defRPr sz="2800">
                <a:solidFill>
                  <a:schemeClr val="tx1"/>
                </a:solidFill>
                <a:latin typeface="Arial Narrow" panose="020B0606020202030204" pitchFamily="34" charset="0"/>
                <a:ea typeface="ＭＳ Ｐゴシック" panose="020B0600070205080204" pitchFamily="34" charset="-128"/>
              </a:defRPr>
            </a:lvl3pPr>
            <a:lvl4pPr eaLnBrk="0" hangingPunct="0">
              <a:defRPr sz="2800">
                <a:solidFill>
                  <a:schemeClr val="tx1"/>
                </a:solidFill>
                <a:latin typeface="Arial Narrow" panose="020B0606020202030204" pitchFamily="34" charset="0"/>
                <a:ea typeface="ＭＳ Ｐゴシック" panose="020B0600070205080204" pitchFamily="34" charset="-128"/>
              </a:defRPr>
            </a:lvl4pPr>
            <a:lvl5pPr eaLnBrk="0" hangingPunct="0">
              <a:defRPr sz="2800">
                <a:solidFill>
                  <a:schemeClr val="tx1"/>
                </a:solidFill>
                <a:latin typeface="Arial Narrow" panose="020B0606020202030204" pitchFamily="34" charset="0"/>
                <a:ea typeface="ＭＳ Ｐゴシック" panose="020B0600070205080204" pitchFamily="34" charset="-128"/>
              </a:defRPr>
            </a:lvl5pPr>
            <a:lvl6pPr marL="4572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6pPr>
            <a:lvl7pPr marL="9144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7pPr>
            <a:lvl8pPr marL="13716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8pPr>
            <a:lvl9pPr marL="18288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9pPr>
          </a:lstStyle>
          <a:p>
            <a:pPr algn="ctr">
              <a:spcBef>
                <a:spcPct val="50000"/>
              </a:spcBef>
            </a:pPr>
            <a:r>
              <a:rPr lang="en-US" altLang="en-US" sz="2700" b="1" dirty="0">
                <a:solidFill>
                  <a:srgbClr val="F8F8F8"/>
                </a:solidFill>
                <a:latin typeface="Times New Roman" panose="02020603050405020304" pitchFamily="18" charset="0"/>
                <a:cs typeface="Times New Roman" panose="02020603050405020304" pitchFamily="18" charset="0"/>
              </a:rPr>
              <a:t>Climate Change and Environment</a:t>
            </a:r>
          </a:p>
        </p:txBody>
      </p:sp>
      <p:sp>
        <p:nvSpPr>
          <p:cNvPr id="38921" name="Text Box 478">
            <a:extLst>
              <a:ext uri="{FF2B5EF4-FFF2-40B4-BE49-F238E27FC236}">
                <a16:creationId xmlns:a16="http://schemas.microsoft.com/office/drawing/2014/main" id="{D723B94F-7743-41E2-B0C7-C5E2A9907701}"/>
              </a:ext>
            </a:extLst>
          </p:cNvPr>
          <p:cNvSpPr txBox="1">
            <a:spLocks noChangeArrowheads="1"/>
          </p:cNvSpPr>
          <p:nvPr/>
        </p:nvSpPr>
        <p:spPr bwMode="auto">
          <a:xfrm>
            <a:off x="27589163" y="4856163"/>
            <a:ext cx="8318500" cy="493357"/>
          </a:xfrm>
          <a:prstGeom prst="rect">
            <a:avLst/>
          </a:prstGeom>
          <a:solidFill>
            <a:schemeClr val="accent4">
              <a:lumMod val="75000"/>
              <a:lumOff val="25000"/>
            </a:schemeClr>
          </a:solidFill>
          <a:ln>
            <a:noFill/>
          </a:ln>
        </p:spPr>
        <p:txBody>
          <a:bodyPr lIns="77122" tIns="38553" rIns="77122" bIns="38553">
            <a:spAutoFit/>
          </a:bodyPr>
          <a:lstStyle>
            <a:lvl1pPr defTabSz="773113" eaLnBrk="0" hangingPunct="0">
              <a:defRPr sz="2800">
                <a:solidFill>
                  <a:schemeClr val="tx1"/>
                </a:solidFill>
                <a:latin typeface="Arial Narrow" panose="020B0606020202030204" pitchFamily="34" charset="0"/>
                <a:ea typeface="ＭＳ Ｐゴシック" panose="020B0600070205080204" pitchFamily="34" charset="-128"/>
              </a:defRPr>
            </a:lvl1pPr>
            <a:lvl2pPr marL="34521775" indent="-34105850" defTabSz="773113" eaLnBrk="0" hangingPunct="0">
              <a:defRPr sz="2800">
                <a:solidFill>
                  <a:schemeClr val="tx1"/>
                </a:solidFill>
                <a:latin typeface="Arial Narrow" panose="020B0606020202030204" pitchFamily="34" charset="0"/>
                <a:ea typeface="ＭＳ Ｐゴシック" panose="020B0600070205080204" pitchFamily="34" charset="-128"/>
              </a:defRPr>
            </a:lvl2pPr>
            <a:lvl3pPr marL="47053500" indent="-46221650" defTabSz="773113" eaLnBrk="0" hangingPunct="0">
              <a:defRPr sz="2800">
                <a:solidFill>
                  <a:schemeClr val="tx1"/>
                </a:solidFill>
                <a:latin typeface="Arial Narrow" panose="020B0606020202030204" pitchFamily="34" charset="0"/>
                <a:ea typeface="ＭＳ Ｐゴシック" panose="020B0600070205080204" pitchFamily="34" charset="-128"/>
              </a:defRPr>
            </a:lvl3pPr>
            <a:lvl4pPr eaLnBrk="0" hangingPunct="0">
              <a:defRPr sz="2800">
                <a:solidFill>
                  <a:schemeClr val="tx1"/>
                </a:solidFill>
                <a:latin typeface="Arial Narrow" panose="020B0606020202030204" pitchFamily="34" charset="0"/>
                <a:ea typeface="ＭＳ Ｐゴシック" panose="020B0600070205080204" pitchFamily="34" charset="-128"/>
              </a:defRPr>
            </a:lvl4pPr>
            <a:lvl5pPr eaLnBrk="0" hangingPunct="0">
              <a:defRPr sz="2800">
                <a:solidFill>
                  <a:schemeClr val="tx1"/>
                </a:solidFill>
                <a:latin typeface="Arial Narrow" panose="020B0606020202030204" pitchFamily="34" charset="0"/>
                <a:ea typeface="ＭＳ Ｐゴシック" panose="020B0600070205080204" pitchFamily="34" charset="-128"/>
              </a:defRPr>
            </a:lvl5pPr>
            <a:lvl6pPr marL="4572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6pPr>
            <a:lvl7pPr marL="9144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7pPr>
            <a:lvl8pPr marL="13716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8pPr>
            <a:lvl9pPr marL="18288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9pPr>
          </a:lstStyle>
          <a:p>
            <a:pPr algn="ctr">
              <a:spcBef>
                <a:spcPct val="50000"/>
              </a:spcBef>
            </a:pPr>
            <a:r>
              <a:rPr lang="en-US" altLang="en-US" sz="2700" b="1" dirty="0">
                <a:solidFill>
                  <a:srgbClr val="F8F8F8"/>
                </a:solidFill>
                <a:latin typeface="Times New Roman" panose="02020603050405020304" pitchFamily="18" charset="0"/>
                <a:cs typeface="Times New Roman" panose="02020603050405020304" pitchFamily="18" charset="0"/>
              </a:rPr>
              <a:t>Demand and Industry</a:t>
            </a:r>
          </a:p>
        </p:txBody>
      </p:sp>
      <p:sp>
        <p:nvSpPr>
          <p:cNvPr id="38922" name="Text Box 479">
            <a:extLst>
              <a:ext uri="{FF2B5EF4-FFF2-40B4-BE49-F238E27FC236}">
                <a16:creationId xmlns:a16="http://schemas.microsoft.com/office/drawing/2014/main" id="{C0CACEC3-35C7-4FEC-8DD7-DA472DE6A9DA}"/>
              </a:ext>
            </a:extLst>
          </p:cNvPr>
          <p:cNvSpPr txBox="1">
            <a:spLocks noChangeArrowheads="1"/>
          </p:cNvSpPr>
          <p:nvPr/>
        </p:nvSpPr>
        <p:spPr bwMode="auto">
          <a:xfrm>
            <a:off x="27589163" y="17630096"/>
            <a:ext cx="8318500" cy="493357"/>
          </a:xfrm>
          <a:prstGeom prst="rect">
            <a:avLst/>
          </a:prstGeom>
          <a:solidFill>
            <a:schemeClr val="accent5">
              <a:lumMod val="25000"/>
            </a:schemeClr>
          </a:solidFill>
          <a:ln>
            <a:noFill/>
          </a:ln>
        </p:spPr>
        <p:txBody>
          <a:bodyPr lIns="77122" tIns="38553" rIns="77122" bIns="38553">
            <a:spAutoFit/>
          </a:bodyPr>
          <a:lstStyle>
            <a:lvl1pPr defTabSz="773113" eaLnBrk="0" hangingPunct="0">
              <a:defRPr sz="2800">
                <a:solidFill>
                  <a:schemeClr val="tx1"/>
                </a:solidFill>
                <a:latin typeface="Arial Narrow" panose="020B0606020202030204" pitchFamily="34" charset="0"/>
                <a:ea typeface="ＭＳ Ｐゴシック" panose="020B0600070205080204" pitchFamily="34" charset="-128"/>
              </a:defRPr>
            </a:lvl1pPr>
            <a:lvl2pPr marL="34521775" indent="-34105850" defTabSz="773113" eaLnBrk="0" hangingPunct="0">
              <a:defRPr sz="2800">
                <a:solidFill>
                  <a:schemeClr val="tx1"/>
                </a:solidFill>
                <a:latin typeface="Arial Narrow" panose="020B0606020202030204" pitchFamily="34" charset="0"/>
                <a:ea typeface="ＭＳ Ｐゴシック" panose="020B0600070205080204" pitchFamily="34" charset="-128"/>
              </a:defRPr>
            </a:lvl2pPr>
            <a:lvl3pPr marL="47053500" indent="-46221650" defTabSz="773113" eaLnBrk="0" hangingPunct="0">
              <a:defRPr sz="2800">
                <a:solidFill>
                  <a:schemeClr val="tx1"/>
                </a:solidFill>
                <a:latin typeface="Arial Narrow" panose="020B0606020202030204" pitchFamily="34" charset="0"/>
                <a:ea typeface="ＭＳ Ｐゴシック" panose="020B0600070205080204" pitchFamily="34" charset="-128"/>
              </a:defRPr>
            </a:lvl3pPr>
            <a:lvl4pPr eaLnBrk="0" hangingPunct="0">
              <a:defRPr sz="2800">
                <a:solidFill>
                  <a:schemeClr val="tx1"/>
                </a:solidFill>
                <a:latin typeface="Arial Narrow" panose="020B0606020202030204" pitchFamily="34" charset="0"/>
                <a:ea typeface="ＭＳ Ｐゴシック" panose="020B0600070205080204" pitchFamily="34" charset="-128"/>
              </a:defRPr>
            </a:lvl4pPr>
            <a:lvl5pPr eaLnBrk="0" hangingPunct="0">
              <a:defRPr sz="2800">
                <a:solidFill>
                  <a:schemeClr val="tx1"/>
                </a:solidFill>
                <a:latin typeface="Arial Narrow" panose="020B0606020202030204" pitchFamily="34" charset="0"/>
                <a:ea typeface="ＭＳ Ｐゴシック" panose="020B0600070205080204" pitchFamily="34" charset="-128"/>
              </a:defRPr>
            </a:lvl5pPr>
            <a:lvl6pPr marL="4572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6pPr>
            <a:lvl7pPr marL="9144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7pPr>
            <a:lvl8pPr marL="13716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8pPr>
            <a:lvl9pPr marL="18288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9pPr>
          </a:lstStyle>
          <a:p>
            <a:pPr algn="ctr">
              <a:spcBef>
                <a:spcPct val="50000"/>
              </a:spcBef>
            </a:pPr>
            <a:r>
              <a:rPr lang="en-US" altLang="en-US" sz="2700" b="1" dirty="0">
                <a:solidFill>
                  <a:srgbClr val="F8F8F8"/>
                </a:solidFill>
                <a:latin typeface="Times New Roman" panose="02020603050405020304" pitchFamily="18" charset="0"/>
                <a:cs typeface="Times New Roman" panose="02020603050405020304" pitchFamily="18" charset="0"/>
              </a:rPr>
              <a:t>Conclusion</a:t>
            </a:r>
          </a:p>
        </p:txBody>
      </p:sp>
      <p:sp>
        <p:nvSpPr>
          <p:cNvPr id="38923" name="Text Box 480">
            <a:extLst>
              <a:ext uri="{FF2B5EF4-FFF2-40B4-BE49-F238E27FC236}">
                <a16:creationId xmlns:a16="http://schemas.microsoft.com/office/drawing/2014/main" id="{4BD18567-99D8-41C6-93B2-32AE07DCCD38}"/>
              </a:ext>
            </a:extLst>
          </p:cNvPr>
          <p:cNvSpPr txBox="1">
            <a:spLocks noChangeArrowheads="1"/>
          </p:cNvSpPr>
          <p:nvPr/>
        </p:nvSpPr>
        <p:spPr bwMode="auto">
          <a:xfrm>
            <a:off x="27589163" y="23483888"/>
            <a:ext cx="8318500" cy="487362"/>
          </a:xfrm>
          <a:prstGeom prst="rect">
            <a:avLst/>
          </a:prstGeom>
          <a:solidFill>
            <a:schemeClr val="accent4">
              <a:lumMod val="75000"/>
              <a:lumOff val="25000"/>
            </a:schemeClr>
          </a:solidFill>
          <a:ln>
            <a:noFill/>
          </a:ln>
        </p:spPr>
        <p:txBody>
          <a:bodyPr lIns="77122" tIns="38553" rIns="77122" bIns="38553">
            <a:spAutoFit/>
          </a:bodyPr>
          <a:lstStyle>
            <a:lvl1pPr defTabSz="773113" eaLnBrk="0" hangingPunct="0">
              <a:defRPr sz="2800">
                <a:solidFill>
                  <a:schemeClr val="tx1"/>
                </a:solidFill>
                <a:latin typeface="Arial Narrow" panose="020B0606020202030204" pitchFamily="34" charset="0"/>
                <a:ea typeface="ＭＳ Ｐゴシック" panose="020B0600070205080204" pitchFamily="34" charset="-128"/>
              </a:defRPr>
            </a:lvl1pPr>
            <a:lvl2pPr marL="34521775" indent="-34105850" defTabSz="773113" eaLnBrk="0" hangingPunct="0">
              <a:defRPr sz="2800">
                <a:solidFill>
                  <a:schemeClr val="tx1"/>
                </a:solidFill>
                <a:latin typeface="Arial Narrow" panose="020B0606020202030204" pitchFamily="34" charset="0"/>
                <a:ea typeface="ＭＳ Ｐゴシック" panose="020B0600070205080204" pitchFamily="34" charset="-128"/>
              </a:defRPr>
            </a:lvl2pPr>
            <a:lvl3pPr marL="47053500" indent="-46221650" defTabSz="773113" eaLnBrk="0" hangingPunct="0">
              <a:defRPr sz="2800">
                <a:solidFill>
                  <a:schemeClr val="tx1"/>
                </a:solidFill>
                <a:latin typeface="Arial Narrow" panose="020B0606020202030204" pitchFamily="34" charset="0"/>
                <a:ea typeface="ＭＳ Ｐゴシック" panose="020B0600070205080204" pitchFamily="34" charset="-128"/>
              </a:defRPr>
            </a:lvl3pPr>
            <a:lvl4pPr eaLnBrk="0" hangingPunct="0">
              <a:defRPr sz="2800">
                <a:solidFill>
                  <a:schemeClr val="tx1"/>
                </a:solidFill>
                <a:latin typeface="Arial Narrow" panose="020B0606020202030204" pitchFamily="34" charset="0"/>
                <a:ea typeface="ＭＳ Ｐゴシック" panose="020B0600070205080204" pitchFamily="34" charset="-128"/>
              </a:defRPr>
            </a:lvl4pPr>
            <a:lvl5pPr eaLnBrk="0" hangingPunct="0">
              <a:defRPr sz="2800">
                <a:solidFill>
                  <a:schemeClr val="tx1"/>
                </a:solidFill>
                <a:latin typeface="Arial Narrow" panose="020B0606020202030204" pitchFamily="34" charset="0"/>
                <a:ea typeface="ＭＳ Ｐゴシック" panose="020B0600070205080204" pitchFamily="34" charset="-128"/>
              </a:defRPr>
            </a:lvl5pPr>
            <a:lvl6pPr marL="4572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6pPr>
            <a:lvl7pPr marL="9144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7pPr>
            <a:lvl8pPr marL="13716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8pPr>
            <a:lvl9pPr marL="18288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9pPr>
          </a:lstStyle>
          <a:p>
            <a:pPr algn="ctr">
              <a:spcBef>
                <a:spcPct val="50000"/>
              </a:spcBef>
            </a:pPr>
            <a:r>
              <a:rPr lang="en-US" altLang="en-US" sz="2700" b="1">
                <a:solidFill>
                  <a:srgbClr val="F8F8F8"/>
                </a:solidFill>
                <a:latin typeface="Arial" panose="020B0604020202020204" pitchFamily="34" charset="0"/>
                <a:cs typeface="Arial" panose="020B0604020202020204" pitchFamily="34" charset="0"/>
              </a:rPr>
              <a:t>References</a:t>
            </a:r>
          </a:p>
        </p:txBody>
      </p:sp>
      <p:sp>
        <p:nvSpPr>
          <p:cNvPr id="38924" name="Text Box 14">
            <a:extLst>
              <a:ext uri="{FF2B5EF4-FFF2-40B4-BE49-F238E27FC236}">
                <a16:creationId xmlns:a16="http://schemas.microsoft.com/office/drawing/2014/main" id="{A8C05943-C27F-4F1C-B2D7-863959A0B201}"/>
              </a:ext>
            </a:extLst>
          </p:cNvPr>
          <p:cNvSpPr txBox="1">
            <a:spLocks noChangeArrowheads="1"/>
          </p:cNvSpPr>
          <p:nvPr/>
        </p:nvSpPr>
        <p:spPr bwMode="auto">
          <a:xfrm>
            <a:off x="695325" y="15152013"/>
            <a:ext cx="8318500" cy="54435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86345" tIns="249657" rIns="386345" bIns="386345">
            <a:spAutoFit/>
          </a:bodyPr>
          <a:lstStyle>
            <a:lvl1pPr defTabSz="3708400" eaLnBrk="0" hangingPunct="0">
              <a:defRPr sz="2800">
                <a:solidFill>
                  <a:schemeClr val="tx1"/>
                </a:solidFill>
                <a:latin typeface="Arial Narrow" panose="020B0606020202030204" pitchFamily="34" charset="0"/>
                <a:ea typeface="ＭＳ Ｐゴシック" panose="020B0600070205080204" pitchFamily="34" charset="-128"/>
              </a:defRPr>
            </a:lvl1pPr>
            <a:lvl2pPr marL="34521775" indent="-34105850" defTabSz="3708400" eaLnBrk="0" hangingPunct="0">
              <a:defRPr sz="2800">
                <a:solidFill>
                  <a:schemeClr val="tx1"/>
                </a:solidFill>
                <a:latin typeface="Arial Narrow" panose="020B0606020202030204" pitchFamily="34" charset="0"/>
                <a:ea typeface="ＭＳ Ｐゴシック" panose="020B0600070205080204" pitchFamily="34" charset="-128"/>
              </a:defRPr>
            </a:lvl2pPr>
            <a:lvl3pPr marL="47053500" indent="-46221650" defTabSz="3708400" eaLnBrk="0" hangingPunct="0">
              <a:defRPr sz="2800">
                <a:solidFill>
                  <a:schemeClr val="tx1"/>
                </a:solidFill>
                <a:latin typeface="Arial Narrow" panose="020B0606020202030204" pitchFamily="34" charset="0"/>
                <a:ea typeface="ＭＳ Ｐゴシック" panose="020B0600070205080204" pitchFamily="34" charset="-128"/>
              </a:defRPr>
            </a:lvl3pPr>
            <a:lvl4pPr eaLnBrk="0" hangingPunct="0">
              <a:defRPr sz="2800">
                <a:solidFill>
                  <a:schemeClr val="tx1"/>
                </a:solidFill>
                <a:latin typeface="Arial Narrow" panose="020B0606020202030204" pitchFamily="34" charset="0"/>
                <a:ea typeface="ＭＳ Ｐゴシック" panose="020B0600070205080204" pitchFamily="34" charset="-128"/>
              </a:defRPr>
            </a:lvl4pPr>
            <a:lvl5pPr eaLnBrk="0" hangingPunct="0">
              <a:defRPr sz="2800">
                <a:solidFill>
                  <a:schemeClr val="tx1"/>
                </a:solidFill>
                <a:latin typeface="Arial Narrow" panose="020B0606020202030204" pitchFamily="34" charset="0"/>
                <a:ea typeface="ＭＳ Ｐゴシック" panose="020B0600070205080204" pitchFamily="34" charset="-128"/>
              </a:defRPr>
            </a:lvl5pPr>
            <a:lvl6pPr marL="4572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6pPr>
            <a:lvl7pPr marL="9144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7pPr>
            <a:lvl8pPr marL="13716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8pPr>
            <a:lvl9pPr marL="18288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9pPr>
          </a:lstStyle>
          <a:p>
            <a:pPr eaLnBrk="1" hangingPunct="1"/>
            <a:r>
              <a:rPr lang="en-US" altLang="en-US" sz="2400" dirty="0">
                <a:latin typeface="Times New Roman" panose="02020603050405020304" pitchFamily="18" charset="0"/>
                <a:cs typeface="Times New Roman" panose="02020603050405020304" pitchFamily="18" charset="0"/>
              </a:rPr>
              <a:t>   The Pacific Northwest is showing evidence that the region is undergoing a warm phase from the Pacific Decal Oscillation (PDO) and from CO2 emissions, most notably anthropogenic. Understanding of climate change has  substantially improved in last few decades. The question of how climate change will affect natural resources is not understood and is lacking in research. The intent of this study is to understand current stresses to predict future stresses in order to help mitigate effects. Oregon is home to both the Columbia and McKenzie rivers driven by snowmelt. An area of industrialization, residence, recreation, and ecological habitat. Plans lacking in planning to deal with the consequences of global warming on such a vital </a:t>
            </a:r>
            <a:r>
              <a:rPr lang="en-US" altLang="en-US" sz="2400" dirty="0" smtClean="0">
                <a:latin typeface="Times New Roman" panose="02020603050405020304" pitchFamily="18" charset="0"/>
                <a:cs typeface="Times New Roman" panose="02020603050405020304" pitchFamily="18" charset="0"/>
              </a:rPr>
              <a:t>resource</a:t>
            </a:r>
            <a:r>
              <a:rPr lang="en-US" altLang="en-US" sz="2400" dirty="0">
                <a:latin typeface="Times New Roman" panose="02020603050405020304" pitchFamily="18" charset="0"/>
                <a:cs typeface="Times New Roman" panose="02020603050405020304" pitchFamily="18" charset="0"/>
              </a:rPr>
              <a:t>.</a:t>
            </a:r>
          </a:p>
        </p:txBody>
      </p:sp>
      <p:sp>
        <p:nvSpPr>
          <p:cNvPr id="38925" name="Text Box 14">
            <a:extLst>
              <a:ext uri="{FF2B5EF4-FFF2-40B4-BE49-F238E27FC236}">
                <a16:creationId xmlns:a16="http://schemas.microsoft.com/office/drawing/2014/main" id="{E01E0B98-6BA8-4A97-859B-B72AA402C1D6}"/>
              </a:ext>
            </a:extLst>
          </p:cNvPr>
          <p:cNvSpPr txBox="1">
            <a:spLocks noChangeArrowheads="1"/>
          </p:cNvSpPr>
          <p:nvPr/>
        </p:nvSpPr>
        <p:spPr bwMode="auto">
          <a:xfrm>
            <a:off x="695325" y="5451032"/>
            <a:ext cx="8318500" cy="9844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86345" tIns="249657" rIns="386345" bIns="386345">
            <a:spAutoFit/>
          </a:bodyPr>
          <a:lstStyle>
            <a:lvl1pPr defTabSz="3708400" eaLnBrk="0" hangingPunct="0">
              <a:defRPr sz="2800">
                <a:solidFill>
                  <a:schemeClr val="tx1"/>
                </a:solidFill>
                <a:latin typeface="Arial Narrow" panose="020B0606020202030204" pitchFamily="34" charset="0"/>
                <a:ea typeface="ＭＳ Ｐゴシック" panose="020B0600070205080204" pitchFamily="34" charset="-128"/>
              </a:defRPr>
            </a:lvl1pPr>
            <a:lvl2pPr marL="34521775" indent="-34105850" defTabSz="3708400" eaLnBrk="0" hangingPunct="0">
              <a:defRPr sz="2800">
                <a:solidFill>
                  <a:schemeClr val="tx1"/>
                </a:solidFill>
                <a:latin typeface="Arial Narrow" panose="020B0606020202030204" pitchFamily="34" charset="0"/>
                <a:ea typeface="ＭＳ Ｐゴシック" panose="020B0600070205080204" pitchFamily="34" charset="-128"/>
              </a:defRPr>
            </a:lvl2pPr>
            <a:lvl3pPr marL="47053500" indent="-46221650" defTabSz="3708400" eaLnBrk="0" hangingPunct="0">
              <a:defRPr sz="2800">
                <a:solidFill>
                  <a:schemeClr val="tx1"/>
                </a:solidFill>
                <a:latin typeface="Arial Narrow" panose="020B0606020202030204" pitchFamily="34" charset="0"/>
                <a:ea typeface="ＭＳ Ｐゴシック" panose="020B0600070205080204" pitchFamily="34" charset="-128"/>
              </a:defRPr>
            </a:lvl3pPr>
            <a:lvl4pPr eaLnBrk="0" hangingPunct="0">
              <a:defRPr sz="2800">
                <a:solidFill>
                  <a:schemeClr val="tx1"/>
                </a:solidFill>
                <a:latin typeface="Arial Narrow" panose="020B0606020202030204" pitchFamily="34" charset="0"/>
                <a:ea typeface="ＭＳ Ｐゴシック" panose="020B0600070205080204" pitchFamily="34" charset="-128"/>
              </a:defRPr>
            </a:lvl4pPr>
            <a:lvl5pPr eaLnBrk="0" hangingPunct="0">
              <a:defRPr sz="2800">
                <a:solidFill>
                  <a:schemeClr val="tx1"/>
                </a:solidFill>
                <a:latin typeface="Arial Narrow" panose="020B0606020202030204" pitchFamily="34" charset="0"/>
                <a:ea typeface="ＭＳ Ｐゴシック" panose="020B0600070205080204" pitchFamily="34" charset="-128"/>
              </a:defRPr>
            </a:lvl5pPr>
            <a:lvl6pPr marL="4572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6pPr>
            <a:lvl7pPr marL="9144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7pPr>
            <a:lvl8pPr marL="13716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8pPr>
            <a:lvl9pPr marL="18288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9pPr>
          </a:lstStyle>
          <a:p>
            <a:pPr eaLnBrk="1" hangingPunct="1"/>
            <a:r>
              <a:rPr lang="en-US" altLang="en-US" sz="2300" dirty="0">
                <a:latin typeface="Times New Roman" panose="02020603050405020304" pitchFamily="18" charset="0"/>
                <a:cs typeface="Times New Roman" panose="02020603050405020304" pitchFamily="18" charset="0"/>
              </a:rPr>
              <a:t>  Understanding the effects of climate change on various environments is challenging at best, especially the Columbia and McKenzie rivers which rely on snow melt for flow. The rivers are relied on heavily for fresh water resources and play a pivotal role in the marine ecosystem. The average warming for the 20</a:t>
            </a:r>
            <a:r>
              <a:rPr lang="en-US" altLang="en-US" sz="2300" baseline="30000" dirty="0">
                <a:latin typeface="Times New Roman" panose="02020603050405020304" pitchFamily="18" charset="0"/>
                <a:cs typeface="Times New Roman" panose="02020603050405020304" pitchFamily="18" charset="0"/>
              </a:rPr>
              <a:t>th</a:t>
            </a:r>
            <a:r>
              <a:rPr lang="en-US" altLang="en-US" sz="2300" dirty="0">
                <a:latin typeface="Times New Roman" panose="02020603050405020304" pitchFamily="18" charset="0"/>
                <a:cs typeface="Times New Roman" panose="02020603050405020304" pitchFamily="18" charset="0"/>
              </a:rPr>
              <a:t> century is </a:t>
            </a:r>
            <a:r>
              <a:rPr lang="en-US" altLang="en-US" sz="2300" b="1" dirty="0">
                <a:latin typeface="Times New Roman" panose="02020603050405020304" pitchFamily="18" charset="0"/>
                <a:cs typeface="Times New Roman" panose="02020603050405020304" pitchFamily="18" charset="0"/>
              </a:rPr>
              <a:t>+0.82 C</a:t>
            </a:r>
            <a:r>
              <a:rPr lang="en-US" altLang="en-US" sz="2300" dirty="0">
                <a:latin typeface="Times New Roman" panose="02020603050405020304" pitchFamily="18" charset="0"/>
                <a:cs typeface="Times New Roman" panose="02020603050405020304" pitchFamily="18" charset="0"/>
              </a:rPr>
              <a:t>. Models show an increase of  </a:t>
            </a:r>
            <a:r>
              <a:rPr lang="en-US" altLang="en-US" sz="2300" b="1" dirty="0">
                <a:latin typeface="Times New Roman" panose="02020603050405020304" pitchFamily="18" charset="0"/>
                <a:cs typeface="Times New Roman" panose="02020603050405020304" pitchFamily="18" charset="0"/>
              </a:rPr>
              <a:t>+0.5 to 2.5 C </a:t>
            </a:r>
            <a:r>
              <a:rPr lang="en-US" altLang="en-US" sz="2300" dirty="0">
                <a:latin typeface="Times New Roman" panose="02020603050405020304" pitchFamily="18" charset="0"/>
                <a:cs typeface="Times New Roman" panose="02020603050405020304" pitchFamily="18" charset="0"/>
              </a:rPr>
              <a:t>increase by 2020’s and </a:t>
            </a:r>
            <a:r>
              <a:rPr lang="en-US" altLang="en-US" sz="2300" b="1" dirty="0">
                <a:latin typeface="Times New Roman" panose="02020603050405020304" pitchFamily="18" charset="0"/>
                <a:cs typeface="Times New Roman" panose="02020603050405020304" pitchFamily="18" charset="0"/>
              </a:rPr>
              <a:t>+1.5-3.2 C </a:t>
            </a:r>
            <a:r>
              <a:rPr lang="en-US" altLang="en-US" sz="2300" dirty="0">
                <a:latin typeface="Times New Roman" panose="02020603050405020304" pitchFamily="18" charset="0"/>
                <a:cs typeface="Times New Roman" panose="02020603050405020304" pitchFamily="18" charset="0"/>
              </a:rPr>
              <a:t>increase by 2040. Effects on stream flow are expected to include reduced snowpack from snow falling as rain and from an earlier melting season. Consequences for forests may include migration of tree species, invasion of other species, water competition from lack of groundwater recharge. Ecological effects are not understood, but marine environments will face more challenges. Reduced stream flow and temperature increases, urbanization and stream modification threatens salmon activity and habitat.</a:t>
            </a:r>
          </a:p>
          <a:p>
            <a:pPr eaLnBrk="1" hangingPunct="1"/>
            <a:r>
              <a:rPr lang="en-US" altLang="en-US" sz="2300" dirty="0">
                <a:latin typeface="Times New Roman" panose="02020603050405020304" pitchFamily="18" charset="0"/>
                <a:cs typeface="Times New Roman" panose="02020603050405020304" pitchFamily="18" charset="0"/>
              </a:rPr>
              <a:t>  A clear picture is difficult as data is lacking in regards to salmonids in their open sea environment. Current trends could possibly push the Salmon further north out of the Northwest. Additionally, Competing business interests create another array of policies, politics, and administrative issues. Many business own overlapping geographic sections along the Columbia and McKenzie rivers. Resource managers are reluctant to use new data as it is not in the “scope” of their interest, yet many acknowledge climate change. The need to recognize sensitivity, plan, create policies are paramount to adaptability.</a:t>
            </a:r>
          </a:p>
        </p:txBody>
      </p:sp>
      <p:sp>
        <p:nvSpPr>
          <p:cNvPr id="38931" name="Text Box 14">
            <a:extLst>
              <a:ext uri="{FF2B5EF4-FFF2-40B4-BE49-F238E27FC236}">
                <a16:creationId xmlns:a16="http://schemas.microsoft.com/office/drawing/2014/main" id="{64A494E5-C991-4D41-AEF6-14C38250DB49}"/>
              </a:ext>
            </a:extLst>
          </p:cNvPr>
          <p:cNvSpPr txBox="1">
            <a:spLocks noChangeArrowheads="1"/>
          </p:cNvSpPr>
          <p:nvPr/>
        </p:nvSpPr>
        <p:spPr bwMode="auto">
          <a:xfrm>
            <a:off x="9514921" y="15028390"/>
            <a:ext cx="5669358" cy="10614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86345" tIns="249657" rIns="386345" bIns="386345">
            <a:spAutoFit/>
          </a:bodyPr>
          <a:lstStyle>
            <a:lvl1pPr defTabSz="831850" eaLnBrk="0" hangingPunct="0">
              <a:defRPr sz="2800">
                <a:solidFill>
                  <a:schemeClr val="tx1"/>
                </a:solidFill>
                <a:latin typeface="Arial Narrow" panose="020B0606020202030204" pitchFamily="34" charset="0"/>
                <a:ea typeface="ＭＳ Ｐゴシック" panose="020B0600070205080204" pitchFamily="34" charset="-128"/>
              </a:defRPr>
            </a:lvl1pPr>
            <a:lvl2pPr marL="34521775" indent="-34105850" defTabSz="831850" eaLnBrk="0" hangingPunct="0">
              <a:defRPr sz="2800">
                <a:solidFill>
                  <a:schemeClr val="tx1"/>
                </a:solidFill>
                <a:latin typeface="Arial Narrow" panose="020B0606020202030204" pitchFamily="34" charset="0"/>
                <a:ea typeface="ＭＳ Ｐゴシック" panose="020B0600070205080204" pitchFamily="34" charset="-128"/>
              </a:defRPr>
            </a:lvl2pPr>
            <a:lvl3pPr marL="47053500" indent="-46221650" defTabSz="831850" eaLnBrk="0" hangingPunct="0">
              <a:defRPr sz="2800">
                <a:solidFill>
                  <a:schemeClr val="tx1"/>
                </a:solidFill>
                <a:latin typeface="Arial Narrow" panose="020B0606020202030204" pitchFamily="34" charset="0"/>
                <a:ea typeface="ＭＳ Ｐゴシック" panose="020B0600070205080204" pitchFamily="34" charset="-128"/>
              </a:defRPr>
            </a:lvl3pPr>
            <a:lvl4pPr eaLnBrk="0" hangingPunct="0">
              <a:defRPr sz="2800">
                <a:solidFill>
                  <a:schemeClr val="tx1"/>
                </a:solidFill>
                <a:latin typeface="Arial Narrow" panose="020B0606020202030204" pitchFamily="34" charset="0"/>
                <a:ea typeface="ＭＳ Ｐゴシック" panose="020B0600070205080204" pitchFamily="34" charset="-128"/>
              </a:defRPr>
            </a:lvl4pPr>
            <a:lvl5pPr eaLnBrk="0" hangingPunct="0">
              <a:defRPr sz="2800">
                <a:solidFill>
                  <a:schemeClr val="tx1"/>
                </a:solidFill>
                <a:latin typeface="Arial Narrow" panose="020B0606020202030204" pitchFamily="34" charset="0"/>
                <a:ea typeface="ＭＳ Ｐゴシック" panose="020B0600070205080204" pitchFamily="34" charset="-128"/>
              </a:defRPr>
            </a:lvl5pPr>
            <a:lvl6pPr marL="4572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6pPr>
            <a:lvl7pPr marL="9144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7pPr>
            <a:lvl8pPr marL="13716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8pPr>
            <a:lvl9pPr marL="18288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9pPr>
          </a:lstStyle>
          <a:p>
            <a:pPr eaLnBrk="1" hangingPunct="1"/>
            <a:r>
              <a:rPr lang="en-US" altLang="en-US" sz="2400" dirty="0">
                <a:latin typeface="Times New Roman" panose="02020603050405020304" pitchFamily="18" charset="0"/>
                <a:cs typeface="Times New Roman" panose="02020603050405020304" pitchFamily="18" charset="0"/>
              </a:rPr>
              <a:t>  Climate change can have a heavy influence on our regional environment in the Pacific Northwest. Forests are likely to experience effects of climate change. Reduction in snow pack and groundwater recharge creates competition for water, invasion of species, migration of species, and health. Plants are most vulnerable during their seedling and young phases. Resulting stress will likely influence tree lines. Plants that require more water may move up in elevation where water is more plentiful. This can lead to further reduction in streamflow from snowpack. Already stressed plants and trees may succumb to illness, parasites, insect infestations, or have poor fire resistance. An increase in forest fires and their severity will destroy forests to the point where re-establishment takes much longer. Human fire and forest intervention has allowed tinder to accumulate to a level causing fires to burn longer and hotter. </a:t>
            </a:r>
          </a:p>
          <a:p>
            <a:pPr eaLnBrk="1" hangingPunct="1"/>
            <a:endParaRPr lang="en-US" altLang="en-US" sz="2400" dirty="0">
              <a:latin typeface="Times New Roman" panose="02020603050405020304" pitchFamily="18" charset="0"/>
              <a:cs typeface="Times New Roman" panose="02020603050405020304" pitchFamily="18" charset="0"/>
            </a:endParaRPr>
          </a:p>
        </p:txBody>
      </p:sp>
      <p:sp>
        <p:nvSpPr>
          <p:cNvPr id="38932" name="Text Box 14">
            <a:extLst>
              <a:ext uri="{FF2B5EF4-FFF2-40B4-BE49-F238E27FC236}">
                <a16:creationId xmlns:a16="http://schemas.microsoft.com/office/drawing/2014/main" id="{E6B19CD4-FEBD-4B8C-B4BE-64BB49DBAD6F}"/>
              </a:ext>
            </a:extLst>
          </p:cNvPr>
          <p:cNvSpPr txBox="1">
            <a:spLocks noChangeArrowheads="1"/>
          </p:cNvSpPr>
          <p:nvPr/>
        </p:nvSpPr>
        <p:spPr bwMode="auto">
          <a:xfrm>
            <a:off x="15665609" y="22798879"/>
            <a:ext cx="9959975" cy="1565543"/>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Lst>
        </p:spPr>
        <p:txBody>
          <a:bodyPr lIns="386345" tIns="249657" rIns="386345" bIns="386345">
            <a:spAutoFit/>
          </a:bodyPr>
          <a:lstStyle>
            <a:lvl1pPr defTabSz="3708400" eaLnBrk="0" hangingPunct="0">
              <a:defRPr sz="2800">
                <a:solidFill>
                  <a:schemeClr val="tx1"/>
                </a:solidFill>
                <a:latin typeface="Arial Narrow" panose="020B0606020202030204" pitchFamily="34" charset="0"/>
                <a:ea typeface="ＭＳ Ｐゴシック" panose="020B0600070205080204" pitchFamily="34" charset="-128"/>
              </a:defRPr>
            </a:lvl1pPr>
            <a:lvl2pPr marL="34521775" indent="-34105850" defTabSz="3708400" eaLnBrk="0" hangingPunct="0">
              <a:defRPr sz="2800">
                <a:solidFill>
                  <a:schemeClr val="tx1"/>
                </a:solidFill>
                <a:latin typeface="Arial Narrow" panose="020B0606020202030204" pitchFamily="34" charset="0"/>
                <a:ea typeface="ＭＳ Ｐゴシック" panose="020B0600070205080204" pitchFamily="34" charset="-128"/>
              </a:defRPr>
            </a:lvl2pPr>
            <a:lvl3pPr marL="47053500" indent="-46221650" defTabSz="3708400" eaLnBrk="0" hangingPunct="0">
              <a:defRPr sz="2800">
                <a:solidFill>
                  <a:schemeClr val="tx1"/>
                </a:solidFill>
                <a:latin typeface="Arial Narrow" panose="020B0606020202030204" pitchFamily="34" charset="0"/>
                <a:ea typeface="ＭＳ Ｐゴシック" panose="020B0600070205080204" pitchFamily="34" charset="-128"/>
              </a:defRPr>
            </a:lvl3pPr>
            <a:lvl4pPr eaLnBrk="0" hangingPunct="0">
              <a:defRPr sz="2800">
                <a:solidFill>
                  <a:schemeClr val="tx1"/>
                </a:solidFill>
                <a:latin typeface="Arial Narrow" panose="020B0606020202030204" pitchFamily="34" charset="0"/>
                <a:ea typeface="ＭＳ Ｐゴシック" panose="020B0600070205080204" pitchFamily="34" charset="-128"/>
              </a:defRPr>
            </a:lvl4pPr>
            <a:lvl5pPr eaLnBrk="0" hangingPunct="0">
              <a:defRPr sz="2800">
                <a:solidFill>
                  <a:schemeClr val="tx1"/>
                </a:solidFill>
                <a:latin typeface="Arial Narrow" panose="020B0606020202030204" pitchFamily="34" charset="0"/>
                <a:ea typeface="ＭＳ Ｐゴシック" panose="020B0600070205080204" pitchFamily="34" charset="-128"/>
              </a:defRPr>
            </a:lvl5pPr>
            <a:lvl6pPr marL="4572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6pPr>
            <a:lvl7pPr marL="9144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7pPr>
            <a:lvl8pPr marL="13716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8pPr>
            <a:lvl9pPr marL="18288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9pPr>
          </a:lstStyle>
          <a:p>
            <a:pPr eaLnBrk="1" hangingPunct="1"/>
            <a:r>
              <a:rPr lang="en-US" altLang="en-US" sz="2000" dirty="0">
                <a:latin typeface="Times New Roman" panose="02020603050405020304" pitchFamily="18" charset="0"/>
                <a:cs typeface="Times New Roman" panose="02020603050405020304" pitchFamily="18" charset="0"/>
              </a:rPr>
              <a:t> </a:t>
            </a:r>
            <a:r>
              <a:rPr lang="en-US" altLang="en-US" sz="2000" dirty="0" smtClean="0">
                <a:latin typeface="Times New Roman" panose="02020603050405020304" pitchFamily="18" charset="0"/>
                <a:cs typeface="Times New Roman" panose="02020603050405020304" pitchFamily="18" charset="0"/>
              </a:rPr>
              <a:t>Figure </a:t>
            </a:r>
            <a:r>
              <a:rPr lang="en-US" altLang="en-US" sz="2000" dirty="0">
                <a:latin typeface="Times New Roman" panose="02020603050405020304" pitchFamily="18" charset="0"/>
                <a:cs typeface="Times New Roman" panose="02020603050405020304" pitchFamily="18" charset="0"/>
              </a:rPr>
              <a:t>3. Diagram showing the over all hydrologic cycle and effects of climate change due to increasing temperatures emissions, mainly CO2 and Sulfate Aerosols. Diagram created by Environmental Protection Agency (EPA)</a:t>
            </a:r>
          </a:p>
        </p:txBody>
      </p:sp>
      <p:sp>
        <p:nvSpPr>
          <p:cNvPr id="38933" name="Text Box 14">
            <a:extLst>
              <a:ext uri="{FF2B5EF4-FFF2-40B4-BE49-F238E27FC236}">
                <a16:creationId xmlns:a16="http://schemas.microsoft.com/office/drawing/2014/main" id="{17B48ABF-366A-47D7-88AD-9C06A9F20AD9}"/>
              </a:ext>
            </a:extLst>
          </p:cNvPr>
          <p:cNvSpPr txBox="1">
            <a:spLocks noChangeArrowheads="1"/>
          </p:cNvSpPr>
          <p:nvPr/>
        </p:nvSpPr>
        <p:spPr bwMode="auto">
          <a:xfrm>
            <a:off x="27616150" y="18322591"/>
            <a:ext cx="8318500" cy="54435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86345" tIns="249657" rIns="386345" bIns="386345">
            <a:spAutoFit/>
          </a:bodyPr>
          <a:lstStyle>
            <a:lvl1pPr defTabSz="3708400" eaLnBrk="0" hangingPunct="0">
              <a:defRPr sz="2800">
                <a:solidFill>
                  <a:schemeClr val="tx1"/>
                </a:solidFill>
                <a:latin typeface="Arial Narrow" panose="020B0606020202030204" pitchFamily="34" charset="0"/>
                <a:ea typeface="ＭＳ Ｐゴシック" panose="020B0600070205080204" pitchFamily="34" charset="-128"/>
              </a:defRPr>
            </a:lvl1pPr>
            <a:lvl2pPr marL="34521775" indent="-34105850" defTabSz="3708400" eaLnBrk="0" hangingPunct="0">
              <a:defRPr sz="2800">
                <a:solidFill>
                  <a:schemeClr val="tx1"/>
                </a:solidFill>
                <a:latin typeface="Arial Narrow" panose="020B0606020202030204" pitchFamily="34" charset="0"/>
                <a:ea typeface="ＭＳ Ｐゴシック" panose="020B0600070205080204" pitchFamily="34" charset="-128"/>
              </a:defRPr>
            </a:lvl2pPr>
            <a:lvl3pPr marL="47053500" indent="-46221650" defTabSz="3708400" eaLnBrk="0" hangingPunct="0">
              <a:defRPr sz="2800">
                <a:solidFill>
                  <a:schemeClr val="tx1"/>
                </a:solidFill>
                <a:latin typeface="Arial Narrow" panose="020B0606020202030204" pitchFamily="34" charset="0"/>
                <a:ea typeface="ＭＳ Ｐゴシック" panose="020B0600070205080204" pitchFamily="34" charset="-128"/>
              </a:defRPr>
            </a:lvl3pPr>
            <a:lvl4pPr eaLnBrk="0" hangingPunct="0">
              <a:defRPr sz="2800">
                <a:solidFill>
                  <a:schemeClr val="tx1"/>
                </a:solidFill>
                <a:latin typeface="Arial Narrow" panose="020B0606020202030204" pitchFamily="34" charset="0"/>
                <a:ea typeface="ＭＳ Ｐゴシック" panose="020B0600070205080204" pitchFamily="34" charset="-128"/>
              </a:defRPr>
            </a:lvl4pPr>
            <a:lvl5pPr eaLnBrk="0" hangingPunct="0">
              <a:defRPr sz="2800">
                <a:solidFill>
                  <a:schemeClr val="tx1"/>
                </a:solidFill>
                <a:latin typeface="Arial Narrow" panose="020B0606020202030204" pitchFamily="34" charset="0"/>
                <a:ea typeface="ＭＳ Ｐゴシック" panose="020B0600070205080204" pitchFamily="34" charset="-128"/>
              </a:defRPr>
            </a:lvl5pPr>
            <a:lvl6pPr marL="4572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6pPr>
            <a:lvl7pPr marL="9144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7pPr>
            <a:lvl8pPr marL="13716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8pPr>
            <a:lvl9pPr marL="18288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9pPr>
          </a:lstStyle>
          <a:p>
            <a:pPr eaLnBrk="1" hangingPunct="1"/>
            <a:r>
              <a:rPr lang="en-US" sz="2400" dirty="0">
                <a:latin typeface="Times New Roman" panose="02020603050405020304" pitchFamily="18" charset="0"/>
                <a:cs typeface="Times New Roman" panose="02020603050405020304" pitchFamily="18" charset="0"/>
              </a:rPr>
              <a:t>   Observed warming trends of the 20</a:t>
            </a:r>
            <a:r>
              <a:rPr lang="en-US" sz="2400" baseline="30000" dirty="0">
                <a:latin typeface="Times New Roman" panose="02020603050405020304" pitchFamily="18" charset="0"/>
                <a:cs typeface="Times New Roman" panose="02020603050405020304" pitchFamily="18" charset="0"/>
              </a:rPr>
              <a:t>th</a:t>
            </a:r>
            <a:r>
              <a:rPr lang="en-US" sz="2400" dirty="0">
                <a:latin typeface="Times New Roman" panose="02020603050405020304" pitchFamily="18" charset="0"/>
                <a:cs typeface="Times New Roman" panose="02020603050405020304" pitchFamily="18" charset="0"/>
              </a:rPr>
              <a:t> century was +0.82°C showing increasing temperatures due to climate change. Models project possible warming of +0.5-2.5°C by 2020’s and +1.5-3.2°C by 2040’s. The regional effect on resources such as salmon, forests, and freshwater will be strained due to less snowpack as more winter snow falls as rain and earlier melting in the spring. Politics, institutional interests, and policies present complicated barriers in improving forecasting, recognizing sensitivities, and creating a plan for adaptability. The time to expand research, plan, and adjust policies regarding climate change is now and should be of high priority.</a:t>
            </a:r>
          </a:p>
          <a:p>
            <a:pPr eaLnBrk="1" hangingPunct="1"/>
            <a:endParaRPr lang="en-US" altLang="en-US" sz="2400" dirty="0">
              <a:latin typeface="Arial" panose="020B0604020202020204" pitchFamily="34" charset="0"/>
            </a:endParaRPr>
          </a:p>
        </p:txBody>
      </p:sp>
      <p:sp>
        <p:nvSpPr>
          <p:cNvPr id="38934" name="Text Box 14">
            <a:extLst>
              <a:ext uri="{FF2B5EF4-FFF2-40B4-BE49-F238E27FC236}">
                <a16:creationId xmlns:a16="http://schemas.microsoft.com/office/drawing/2014/main" id="{47C58CD7-B3B7-49BD-94F0-502D41B27AA5}"/>
              </a:ext>
            </a:extLst>
          </p:cNvPr>
          <p:cNvSpPr txBox="1">
            <a:spLocks noChangeArrowheads="1"/>
          </p:cNvSpPr>
          <p:nvPr/>
        </p:nvSpPr>
        <p:spPr bwMode="auto">
          <a:xfrm>
            <a:off x="27562175" y="5340350"/>
            <a:ext cx="8318500" cy="66592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16096" tIns="249657" rIns="416096" bIns="386345">
            <a:spAutoFit/>
          </a:bodyPr>
          <a:lstStyle>
            <a:lvl1pPr defTabSz="3708400" eaLnBrk="0" hangingPunct="0">
              <a:defRPr sz="2800">
                <a:solidFill>
                  <a:schemeClr val="tx1"/>
                </a:solidFill>
                <a:latin typeface="Arial Narrow" panose="020B0606020202030204" pitchFamily="34" charset="0"/>
                <a:ea typeface="ＭＳ Ｐゴシック" panose="020B0600070205080204" pitchFamily="34" charset="-128"/>
              </a:defRPr>
            </a:lvl1pPr>
            <a:lvl2pPr marL="34521775" indent="-34105850" defTabSz="3708400" eaLnBrk="0" hangingPunct="0">
              <a:defRPr sz="2800">
                <a:solidFill>
                  <a:schemeClr val="tx1"/>
                </a:solidFill>
                <a:latin typeface="Arial Narrow" panose="020B0606020202030204" pitchFamily="34" charset="0"/>
                <a:ea typeface="ＭＳ Ｐゴシック" panose="020B0600070205080204" pitchFamily="34" charset="-128"/>
              </a:defRPr>
            </a:lvl2pPr>
            <a:lvl3pPr marL="47053500" indent="-46221650" defTabSz="3708400" eaLnBrk="0" hangingPunct="0">
              <a:defRPr sz="2800">
                <a:solidFill>
                  <a:schemeClr val="tx1"/>
                </a:solidFill>
                <a:latin typeface="Arial Narrow" panose="020B0606020202030204" pitchFamily="34" charset="0"/>
                <a:ea typeface="ＭＳ Ｐゴシック" panose="020B0600070205080204" pitchFamily="34" charset="-128"/>
              </a:defRPr>
            </a:lvl3pPr>
            <a:lvl4pPr eaLnBrk="0" hangingPunct="0">
              <a:defRPr sz="2800">
                <a:solidFill>
                  <a:schemeClr val="tx1"/>
                </a:solidFill>
                <a:latin typeface="Arial Narrow" panose="020B0606020202030204" pitchFamily="34" charset="0"/>
                <a:ea typeface="ＭＳ Ｐゴシック" panose="020B0600070205080204" pitchFamily="34" charset="-128"/>
              </a:defRPr>
            </a:lvl4pPr>
            <a:lvl5pPr eaLnBrk="0" hangingPunct="0">
              <a:defRPr sz="2800">
                <a:solidFill>
                  <a:schemeClr val="tx1"/>
                </a:solidFill>
                <a:latin typeface="Arial Narrow" panose="020B0606020202030204" pitchFamily="34" charset="0"/>
                <a:ea typeface="ＭＳ Ｐゴシック" panose="020B0600070205080204" pitchFamily="34" charset="-128"/>
              </a:defRPr>
            </a:lvl5pPr>
            <a:lvl6pPr marL="4572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6pPr>
            <a:lvl7pPr marL="9144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7pPr>
            <a:lvl8pPr marL="13716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8pPr>
            <a:lvl9pPr marL="18288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9pPr>
          </a:lstStyle>
          <a:p>
            <a:pPr eaLnBrk="1" hangingPunct="1"/>
            <a:r>
              <a:rPr lang="en-US" altLang="en-US" sz="2300" dirty="0">
                <a:latin typeface="Times New Roman" panose="02020603050405020304" pitchFamily="18" charset="0"/>
                <a:cs typeface="Times New Roman" panose="02020603050405020304" pitchFamily="18" charset="0"/>
              </a:rPr>
              <a:t>   Freshwater is a serious issue when regarding municipal uses. </a:t>
            </a:r>
            <a:r>
              <a:rPr lang="en-US" altLang="en-US" sz="2300" dirty="0" err="1">
                <a:latin typeface="Times New Roman" panose="02020603050405020304" pitchFamily="18" charset="0"/>
                <a:cs typeface="Times New Roman" panose="02020603050405020304" pitchFamily="18" charset="0"/>
              </a:rPr>
              <a:t>Gcrops</a:t>
            </a:r>
            <a:r>
              <a:rPr lang="en-US" altLang="en-US" sz="2300" dirty="0">
                <a:latin typeface="Times New Roman" panose="02020603050405020304" pitchFamily="18" charset="0"/>
                <a:cs typeface="Times New Roman" panose="02020603050405020304" pitchFamily="18" charset="0"/>
              </a:rPr>
              <a:t>, watering lawns, washing cars, and general use have a massive impact. Localities like Portland, a +2.0C increase can decrease minimum storage by 1.3 billion gallons, creating a deficit of 1.5 billion gallons. This leads to issues regarding how to reduce unnecessary usage.</a:t>
            </a:r>
          </a:p>
          <a:p>
            <a:pPr eaLnBrk="1" hangingPunct="1"/>
            <a:r>
              <a:rPr lang="en-US" altLang="en-US" sz="2300" dirty="0">
                <a:latin typeface="Times New Roman" panose="02020603050405020304" pitchFamily="18" charset="0"/>
                <a:cs typeface="Times New Roman" panose="02020603050405020304" pitchFamily="18" charset="0"/>
              </a:rPr>
              <a:t>  Institutions and resource managers are reluctant to use seasonal forecasts, or additional data in conjunction with what they already have. Reasons varied, some of which said it outside the “scope” of their interests. The Army Corps of Engineers set how reservoirs are managed along with congressional guidelines they must follow. This puts the question of who should be in control, state or federal? </a:t>
            </a:r>
          </a:p>
          <a:p>
            <a:pPr eaLnBrk="1" hangingPunct="1"/>
            <a:r>
              <a:rPr lang="en-US" altLang="en-US" sz="2300" dirty="0">
                <a:latin typeface="Times New Roman" panose="02020603050405020304" pitchFamily="18" charset="0"/>
                <a:cs typeface="Times New Roman" panose="02020603050405020304" pitchFamily="18" charset="0"/>
              </a:rPr>
              <a:t>   Further complications include competition during scarce times and overlapping geographic regions. The need to recognize what's most sensitive to clime change, create plans for adjustments and policies, then adapt. See figure below:</a:t>
            </a:r>
          </a:p>
        </p:txBody>
      </p:sp>
      <p:grpSp>
        <p:nvGrpSpPr>
          <p:cNvPr id="38935" name="Group 35">
            <a:extLst>
              <a:ext uri="{FF2B5EF4-FFF2-40B4-BE49-F238E27FC236}">
                <a16:creationId xmlns:a16="http://schemas.microsoft.com/office/drawing/2014/main" id="{E7F0077B-6861-4AD8-87DE-4DEA0AD7F300}"/>
              </a:ext>
            </a:extLst>
          </p:cNvPr>
          <p:cNvGrpSpPr>
            <a:grpSpLocks/>
          </p:cNvGrpSpPr>
          <p:nvPr/>
        </p:nvGrpSpPr>
        <p:grpSpPr bwMode="auto">
          <a:xfrm>
            <a:off x="6873872" y="5479507"/>
            <a:ext cx="10283827" cy="7866566"/>
            <a:chOff x="10999271" y="6092606"/>
            <a:chExt cx="8081229" cy="6403047"/>
          </a:xfrm>
        </p:grpSpPr>
        <p:sp>
          <p:nvSpPr>
            <p:cNvPr id="38942" name="TextBox 31">
              <a:extLst>
                <a:ext uri="{FF2B5EF4-FFF2-40B4-BE49-F238E27FC236}">
                  <a16:creationId xmlns:a16="http://schemas.microsoft.com/office/drawing/2014/main" id="{8BCE9E31-45D9-4C1B-A634-B9585A6E449B}"/>
                </a:ext>
              </a:extLst>
            </p:cNvPr>
            <p:cNvSpPr txBox="1">
              <a:spLocks noChangeArrowheads="1"/>
            </p:cNvSpPr>
            <p:nvPr/>
          </p:nvSpPr>
          <p:spPr bwMode="auto">
            <a:xfrm>
              <a:off x="10999271" y="12116591"/>
              <a:ext cx="8081229" cy="379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3219" tIns="41610" rIns="83219" bIns="41610">
              <a:spAutoFit/>
            </a:bodyPr>
            <a:lstStyle>
              <a:lvl1pPr defTabSz="831850" eaLnBrk="0" hangingPunct="0">
                <a:defRPr sz="2800">
                  <a:solidFill>
                    <a:schemeClr val="tx1"/>
                  </a:solidFill>
                  <a:latin typeface="Arial Narrow" panose="020B0606020202030204" pitchFamily="34" charset="0"/>
                  <a:ea typeface="ＭＳ Ｐゴシック" panose="020B0600070205080204" pitchFamily="34" charset="-128"/>
                </a:defRPr>
              </a:lvl1pPr>
              <a:lvl2pPr marL="34521775" indent="-34105850" defTabSz="831850" eaLnBrk="0" hangingPunct="0">
                <a:defRPr sz="2800">
                  <a:solidFill>
                    <a:schemeClr val="tx1"/>
                  </a:solidFill>
                  <a:latin typeface="Arial Narrow" panose="020B0606020202030204" pitchFamily="34" charset="0"/>
                  <a:ea typeface="ＭＳ Ｐゴシック" panose="020B0600070205080204" pitchFamily="34" charset="-128"/>
                </a:defRPr>
              </a:lvl2pPr>
              <a:lvl3pPr marL="47053500" indent="-46221650" defTabSz="831850" eaLnBrk="0" hangingPunct="0">
                <a:defRPr sz="2800">
                  <a:solidFill>
                    <a:schemeClr val="tx1"/>
                  </a:solidFill>
                  <a:latin typeface="Arial Narrow" panose="020B0606020202030204" pitchFamily="34" charset="0"/>
                  <a:ea typeface="ＭＳ Ｐゴシック" panose="020B0600070205080204" pitchFamily="34" charset="-128"/>
                </a:defRPr>
              </a:lvl3pPr>
              <a:lvl4pPr eaLnBrk="0" hangingPunct="0">
                <a:defRPr sz="2800">
                  <a:solidFill>
                    <a:schemeClr val="tx1"/>
                  </a:solidFill>
                  <a:latin typeface="Arial Narrow" panose="020B0606020202030204" pitchFamily="34" charset="0"/>
                  <a:ea typeface="ＭＳ Ｐゴシック" panose="020B0600070205080204" pitchFamily="34" charset="-128"/>
                </a:defRPr>
              </a:lvl4pPr>
              <a:lvl5pPr eaLnBrk="0" hangingPunct="0">
                <a:defRPr sz="2800">
                  <a:solidFill>
                    <a:schemeClr val="tx1"/>
                  </a:solidFill>
                  <a:latin typeface="Arial Narrow" panose="020B0606020202030204" pitchFamily="34" charset="0"/>
                  <a:ea typeface="ＭＳ Ｐゴシック" panose="020B0600070205080204" pitchFamily="34" charset="-128"/>
                </a:defRPr>
              </a:lvl5pPr>
              <a:lvl6pPr marL="4572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6pPr>
              <a:lvl7pPr marL="9144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7pPr>
              <a:lvl8pPr marL="13716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8pPr>
              <a:lvl9pPr marL="18288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9pPr>
            </a:lstStyle>
            <a:p>
              <a:pPr eaLnBrk="1" hangingPunct="1"/>
              <a:endParaRPr lang="en-US" altLang="en-US" sz="1700" dirty="0">
                <a:latin typeface="Arial" panose="020B0604020202020204" pitchFamily="34" charset="0"/>
                <a:cs typeface="Arial" panose="020B0604020202020204" pitchFamily="34" charset="0"/>
              </a:endParaRPr>
            </a:p>
          </p:txBody>
        </p:sp>
        <p:pic>
          <p:nvPicPr>
            <p:cNvPr id="38943" name="Picture 34">
              <a:extLst>
                <a:ext uri="{FF2B5EF4-FFF2-40B4-BE49-F238E27FC236}">
                  <a16:creationId xmlns:a16="http://schemas.microsoft.com/office/drawing/2014/main" id="{725D3A4F-CC30-4247-A304-48C75287DCFC}"/>
                </a:ext>
              </a:extLst>
            </p:cNvPr>
            <p:cNvPicPr>
              <a:picLocks noChangeAspect="1"/>
            </p:cNvPicPr>
            <p:nvPr/>
          </p:nvPicPr>
          <p:blipFill rotWithShape="1">
            <a:blip r:embed="rId4"/>
            <a:srcRect b="15559"/>
            <a:stretch/>
          </p:blipFill>
          <p:spPr bwMode="auto">
            <a:xfrm>
              <a:off x="13738895" y="6092606"/>
              <a:ext cx="5321644" cy="6216822"/>
            </a:xfrm>
            <a:prstGeom prst="rect">
              <a:avLst/>
            </a:prstGeom>
            <a:ln w="19050">
              <a:solidFill>
                <a:schemeClr val="tx2"/>
              </a:solidFill>
            </a:ln>
            <a:extLst>
              <a:ext uri="{909E8E84-426E-40DD-AFC4-6F175D3DCCD1}">
                <a14:hiddenFill xmlns:a14="http://schemas.microsoft.com/office/drawing/2010/main">
                  <a:solidFill>
                    <a:srgbClr val="FFFFFF"/>
                  </a:solidFill>
                </a14:hiddenFill>
              </a:ext>
            </a:extLst>
          </p:spPr>
        </p:pic>
      </p:grpSp>
      <p:pic>
        <p:nvPicPr>
          <p:cNvPr id="38937" name="Picture 38" descr="earth_sci_sign.gif">
            <a:extLst>
              <a:ext uri="{FF2B5EF4-FFF2-40B4-BE49-F238E27FC236}">
                <a16:creationId xmlns:a16="http://schemas.microsoft.com/office/drawing/2014/main" id="{9B41D283-8B9F-4C88-8CCA-C4E5B7418813}"/>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641349" y="282661"/>
            <a:ext cx="6847873" cy="343558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grpSp>
        <p:nvGrpSpPr>
          <p:cNvPr id="38938" name="Group 35">
            <a:extLst>
              <a:ext uri="{FF2B5EF4-FFF2-40B4-BE49-F238E27FC236}">
                <a16:creationId xmlns:a16="http://schemas.microsoft.com/office/drawing/2014/main" id="{C38ABEE5-A1B1-45B7-B8EA-DE9D6204B1FC}"/>
              </a:ext>
            </a:extLst>
          </p:cNvPr>
          <p:cNvGrpSpPr>
            <a:grpSpLocks/>
          </p:cNvGrpSpPr>
          <p:nvPr/>
        </p:nvGrpSpPr>
        <p:grpSpPr bwMode="auto">
          <a:xfrm>
            <a:off x="971342" y="20630946"/>
            <a:ext cx="7661985" cy="6781170"/>
            <a:chOff x="1009125" y="22810421"/>
            <a:chExt cx="8427791" cy="7436630"/>
          </a:xfrm>
        </p:grpSpPr>
        <p:sp>
          <p:nvSpPr>
            <p:cNvPr id="38940" name="TextBox 14">
              <a:extLst>
                <a:ext uri="{FF2B5EF4-FFF2-40B4-BE49-F238E27FC236}">
                  <a16:creationId xmlns:a16="http://schemas.microsoft.com/office/drawing/2014/main" id="{222F099C-35FA-4E40-8F6E-8E77DAD6704A}"/>
                </a:ext>
              </a:extLst>
            </p:cNvPr>
            <p:cNvSpPr txBox="1">
              <a:spLocks noChangeArrowheads="1"/>
            </p:cNvSpPr>
            <p:nvPr/>
          </p:nvSpPr>
          <p:spPr bwMode="auto">
            <a:xfrm>
              <a:off x="1466850" y="28804792"/>
              <a:ext cx="7510272" cy="14422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3219" tIns="41610" rIns="83219" bIns="41610">
              <a:spAutoFit/>
            </a:bodyPr>
            <a:lstStyle>
              <a:lvl1pPr defTabSz="831850" eaLnBrk="0" hangingPunct="0">
                <a:defRPr sz="2800">
                  <a:solidFill>
                    <a:schemeClr val="tx1"/>
                  </a:solidFill>
                  <a:latin typeface="Arial Narrow" panose="020B0606020202030204" pitchFamily="34" charset="0"/>
                  <a:ea typeface="ＭＳ Ｐゴシック" panose="020B0600070205080204" pitchFamily="34" charset="-128"/>
                </a:defRPr>
              </a:lvl1pPr>
              <a:lvl2pPr marL="34521775" indent="-34105850" defTabSz="831850" eaLnBrk="0" hangingPunct="0">
                <a:defRPr sz="2800">
                  <a:solidFill>
                    <a:schemeClr val="tx1"/>
                  </a:solidFill>
                  <a:latin typeface="Arial Narrow" panose="020B0606020202030204" pitchFamily="34" charset="0"/>
                  <a:ea typeface="ＭＳ Ｐゴシック" panose="020B0600070205080204" pitchFamily="34" charset="-128"/>
                </a:defRPr>
              </a:lvl2pPr>
              <a:lvl3pPr marL="47053500" indent="-46221650" defTabSz="831850" eaLnBrk="0" hangingPunct="0">
                <a:defRPr sz="2800">
                  <a:solidFill>
                    <a:schemeClr val="tx1"/>
                  </a:solidFill>
                  <a:latin typeface="Arial Narrow" panose="020B0606020202030204" pitchFamily="34" charset="0"/>
                  <a:ea typeface="ＭＳ Ｐゴシック" panose="020B0600070205080204" pitchFamily="34" charset="-128"/>
                </a:defRPr>
              </a:lvl3pPr>
              <a:lvl4pPr eaLnBrk="0" hangingPunct="0">
                <a:defRPr sz="2800">
                  <a:solidFill>
                    <a:schemeClr val="tx1"/>
                  </a:solidFill>
                  <a:latin typeface="Arial Narrow" panose="020B0606020202030204" pitchFamily="34" charset="0"/>
                  <a:ea typeface="ＭＳ Ｐゴシック" panose="020B0600070205080204" pitchFamily="34" charset="-128"/>
                </a:defRPr>
              </a:lvl4pPr>
              <a:lvl5pPr eaLnBrk="0" hangingPunct="0">
                <a:defRPr sz="2800">
                  <a:solidFill>
                    <a:schemeClr val="tx1"/>
                  </a:solidFill>
                  <a:latin typeface="Arial Narrow" panose="020B0606020202030204" pitchFamily="34" charset="0"/>
                  <a:ea typeface="ＭＳ Ｐゴシック" panose="020B0600070205080204" pitchFamily="34" charset="-128"/>
                </a:defRPr>
              </a:lvl5pPr>
              <a:lvl6pPr marL="4572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6pPr>
              <a:lvl7pPr marL="9144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7pPr>
              <a:lvl8pPr marL="13716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8pPr>
              <a:lvl9pPr marL="18288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9pPr>
            </a:lstStyle>
            <a:p>
              <a:pPr eaLnBrk="1" hangingPunct="1"/>
              <a:r>
                <a:rPr lang="en-US" altLang="en-US" sz="2000" dirty="0">
                  <a:latin typeface="Times New Roman" panose="02020603050405020304" pitchFamily="18" charset="0"/>
                  <a:cs typeface="Times New Roman" panose="02020603050405020304" pitchFamily="18" charset="0"/>
                </a:rPr>
                <a:t>Figure 1. Photo of Bonneville Dam on the Columbia River. This image shows both industrialization, modification of stream flow, and residences. Photo by US Army Corps of Engineers via Wikipedia</a:t>
              </a:r>
            </a:p>
          </p:txBody>
        </p:sp>
        <p:pic>
          <p:nvPicPr>
            <p:cNvPr id="38941" name="Picture 34">
              <a:extLst>
                <a:ext uri="{FF2B5EF4-FFF2-40B4-BE49-F238E27FC236}">
                  <a16:creationId xmlns:a16="http://schemas.microsoft.com/office/drawing/2014/main" id="{09F8B3EF-AA06-42C4-982C-98D73EC5B324}"/>
                </a:ext>
              </a:extLst>
            </p:cNvPr>
            <p:cNvPicPr>
              <a:picLocks noChangeAspect="1"/>
            </p:cNvPicPr>
            <p:nvPr/>
          </p:nvPicPr>
          <p:blipFill>
            <a:blip r:embed="rId6"/>
            <a:stretch>
              <a:fillRect/>
            </a:stretch>
          </p:blipFill>
          <p:spPr bwMode="auto">
            <a:xfrm>
              <a:off x="1009125" y="22810421"/>
              <a:ext cx="8427791" cy="5596120"/>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pic>
      </p:grpSp>
      <p:pic>
        <p:nvPicPr>
          <p:cNvPr id="3" name="Picture 2">
            <a:extLst>
              <a:ext uri="{FF2B5EF4-FFF2-40B4-BE49-F238E27FC236}">
                <a16:creationId xmlns:a16="http://schemas.microsoft.com/office/drawing/2014/main" id="{04D738FD-C1B2-44AF-A7E1-0858EE2325C8}"/>
              </a:ext>
            </a:extLst>
          </p:cNvPr>
          <p:cNvPicPr>
            <a:picLocks noChangeAspect="1"/>
          </p:cNvPicPr>
          <p:nvPr/>
        </p:nvPicPr>
        <p:blipFill rotWithShape="1">
          <a:blip r:embed="rId7"/>
          <a:srcRect b="16438"/>
          <a:stretch/>
        </p:blipFill>
        <p:spPr>
          <a:xfrm>
            <a:off x="28259087" y="11734801"/>
            <a:ext cx="6924675" cy="4612005"/>
          </a:xfrm>
          <a:prstGeom prst="rect">
            <a:avLst/>
          </a:prstGeom>
          <a:ln w="19050">
            <a:solidFill>
              <a:schemeClr val="tx2"/>
            </a:solidFill>
          </a:ln>
        </p:spPr>
      </p:pic>
      <p:sp>
        <p:nvSpPr>
          <p:cNvPr id="6" name="TextBox 5">
            <a:extLst>
              <a:ext uri="{FF2B5EF4-FFF2-40B4-BE49-F238E27FC236}">
                <a16:creationId xmlns:a16="http://schemas.microsoft.com/office/drawing/2014/main" id="{AAB6C429-EC36-4A21-8EF0-AA803FB06A31}"/>
              </a:ext>
            </a:extLst>
          </p:cNvPr>
          <p:cNvSpPr txBox="1"/>
          <p:nvPr/>
        </p:nvSpPr>
        <p:spPr>
          <a:xfrm>
            <a:off x="9776003" y="24535501"/>
            <a:ext cx="16462020" cy="3416320"/>
          </a:xfrm>
          <a:prstGeom prst="rect">
            <a:avLst/>
          </a:prstGeom>
          <a:noFill/>
        </p:spPr>
        <p:txBody>
          <a:bodyPr wrap="square" rtlCol="0">
            <a:spAutoFit/>
          </a:bodyPr>
          <a:lstStyle/>
          <a:p>
            <a:pPr eaLnBrk="1" hangingPunct="1"/>
            <a:r>
              <a:rPr lang="en-US" altLang="en-US" sz="2400" dirty="0">
                <a:latin typeface="Times New Roman" panose="02020603050405020304" pitchFamily="18" charset="0"/>
                <a:cs typeface="Times New Roman" panose="02020603050405020304" pitchFamily="18" charset="0"/>
              </a:rPr>
              <a:t>   Marine environments, specifically salmonids are at risk. Salmon already face environmental challenges from urbanization, dams, competing stock from hatcheries, and etc. Salmon have a low thermal gradient and rising stream temperatures could pose risks. Migration patterns of salmon to and from the ocean is not fully understood. There is a strong correlation between PDO warm phase and “signaling” migration. Salmon interaction with open ocean environment is scarce and adds difficulty in further studies. It may be possible that salmonids will migrate to environments they are not adapted for. In the last 100 years, approx. 40% of Pacific Salmon have disappeared from usual breeding grounds. It is possible to have migration away from the Northwest. While not favorable to salmon, it could be possible to have adaptability, unless there is a failure in another related food web or ecosystem that affects salmonid resources. Understanding ecological adaptability is a topic needing further research as it is currently limited.</a:t>
            </a:r>
          </a:p>
          <a:p>
            <a:endParaRPr lang="en-US" sz="2400" dirty="0"/>
          </a:p>
        </p:txBody>
      </p:sp>
      <p:sp>
        <p:nvSpPr>
          <p:cNvPr id="41" name="Text Box 14">
            <a:extLst>
              <a:ext uri="{FF2B5EF4-FFF2-40B4-BE49-F238E27FC236}">
                <a16:creationId xmlns:a16="http://schemas.microsoft.com/office/drawing/2014/main" id="{FD9C6A28-C7BF-458B-8732-8C5329628CB9}"/>
              </a:ext>
            </a:extLst>
          </p:cNvPr>
          <p:cNvSpPr txBox="1">
            <a:spLocks noChangeArrowheads="1"/>
          </p:cNvSpPr>
          <p:nvPr/>
        </p:nvSpPr>
        <p:spPr bwMode="auto">
          <a:xfrm>
            <a:off x="10239698" y="13002730"/>
            <a:ext cx="7215186" cy="1873319"/>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Lst>
        </p:spPr>
        <p:txBody>
          <a:bodyPr wrap="square" lIns="386345" tIns="249657" rIns="386345" bIns="386345">
            <a:spAutoFit/>
          </a:bodyPr>
          <a:lstStyle>
            <a:lvl1pPr defTabSz="3708400" eaLnBrk="0" hangingPunct="0">
              <a:defRPr sz="2800">
                <a:solidFill>
                  <a:schemeClr val="tx1"/>
                </a:solidFill>
                <a:latin typeface="Arial Narrow" panose="020B0606020202030204" pitchFamily="34" charset="0"/>
                <a:ea typeface="ＭＳ Ｐゴシック" panose="020B0600070205080204" pitchFamily="34" charset="-128"/>
              </a:defRPr>
            </a:lvl1pPr>
            <a:lvl2pPr marL="34521775" indent="-34105850" defTabSz="3708400" eaLnBrk="0" hangingPunct="0">
              <a:defRPr sz="2800">
                <a:solidFill>
                  <a:schemeClr val="tx1"/>
                </a:solidFill>
                <a:latin typeface="Arial Narrow" panose="020B0606020202030204" pitchFamily="34" charset="0"/>
                <a:ea typeface="ＭＳ Ｐゴシック" panose="020B0600070205080204" pitchFamily="34" charset="-128"/>
              </a:defRPr>
            </a:lvl2pPr>
            <a:lvl3pPr marL="47053500" indent="-46221650" defTabSz="3708400" eaLnBrk="0" hangingPunct="0">
              <a:defRPr sz="2800">
                <a:solidFill>
                  <a:schemeClr val="tx1"/>
                </a:solidFill>
                <a:latin typeface="Arial Narrow" panose="020B0606020202030204" pitchFamily="34" charset="0"/>
                <a:ea typeface="ＭＳ Ｐゴシック" panose="020B0600070205080204" pitchFamily="34" charset="-128"/>
              </a:defRPr>
            </a:lvl3pPr>
            <a:lvl4pPr eaLnBrk="0" hangingPunct="0">
              <a:defRPr sz="2800">
                <a:solidFill>
                  <a:schemeClr val="tx1"/>
                </a:solidFill>
                <a:latin typeface="Arial Narrow" panose="020B0606020202030204" pitchFamily="34" charset="0"/>
                <a:ea typeface="ＭＳ Ｐゴシック" panose="020B0600070205080204" pitchFamily="34" charset="-128"/>
              </a:defRPr>
            </a:lvl4pPr>
            <a:lvl5pPr eaLnBrk="0" hangingPunct="0">
              <a:defRPr sz="2800">
                <a:solidFill>
                  <a:schemeClr val="tx1"/>
                </a:solidFill>
                <a:latin typeface="Arial Narrow" panose="020B0606020202030204" pitchFamily="34" charset="0"/>
                <a:ea typeface="ＭＳ Ｐゴシック" panose="020B0600070205080204" pitchFamily="34" charset="-128"/>
              </a:defRPr>
            </a:lvl5pPr>
            <a:lvl6pPr marL="4572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6pPr>
            <a:lvl7pPr marL="9144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7pPr>
            <a:lvl8pPr marL="13716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8pPr>
            <a:lvl9pPr marL="18288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9pPr>
          </a:lstStyle>
          <a:p>
            <a:pPr eaLnBrk="1" hangingPunct="1"/>
            <a:r>
              <a:rPr lang="en-US" altLang="en-US" sz="2000" dirty="0">
                <a:latin typeface="Times New Roman" panose="02020603050405020304" pitchFamily="18" charset="0"/>
                <a:cs typeface="Times New Roman" panose="02020603050405020304" pitchFamily="18" charset="0"/>
              </a:rPr>
              <a:t>Figure 2. Projected effects of a 1.5 C uniform temperature increase in the A.) High Cascades, B.) Western Cascades, and C.) Change in mean monthly discharge (Farley, K.A., et. Al 2010)</a:t>
            </a:r>
          </a:p>
        </p:txBody>
      </p:sp>
      <p:sp>
        <p:nvSpPr>
          <p:cNvPr id="42" name="Text Box 14">
            <a:extLst>
              <a:ext uri="{FF2B5EF4-FFF2-40B4-BE49-F238E27FC236}">
                <a16:creationId xmlns:a16="http://schemas.microsoft.com/office/drawing/2014/main" id="{689FC5A4-C710-4A29-A5B3-9D40E01B8C46}"/>
              </a:ext>
            </a:extLst>
          </p:cNvPr>
          <p:cNvSpPr txBox="1">
            <a:spLocks noChangeArrowheads="1"/>
          </p:cNvSpPr>
          <p:nvPr/>
        </p:nvSpPr>
        <p:spPr bwMode="auto">
          <a:xfrm>
            <a:off x="28013026" y="16308234"/>
            <a:ext cx="7215186" cy="1257766"/>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Lst>
        </p:spPr>
        <p:txBody>
          <a:bodyPr wrap="square" lIns="386345" tIns="249657" rIns="386345" bIns="386345">
            <a:spAutoFit/>
          </a:bodyPr>
          <a:lstStyle>
            <a:lvl1pPr defTabSz="3708400" eaLnBrk="0" hangingPunct="0">
              <a:defRPr sz="2800">
                <a:solidFill>
                  <a:schemeClr val="tx1"/>
                </a:solidFill>
                <a:latin typeface="Arial Narrow" panose="020B0606020202030204" pitchFamily="34" charset="0"/>
                <a:ea typeface="ＭＳ Ｐゴシック" panose="020B0600070205080204" pitchFamily="34" charset="-128"/>
              </a:defRPr>
            </a:lvl1pPr>
            <a:lvl2pPr marL="34521775" indent="-34105850" defTabSz="3708400" eaLnBrk="0" hangingPunct="0">
              <a:defRPr sz="2800">
                <a:solidFill>
                  <a:schemeClr val="tx1"/>
                </a:solidFill>
                <a:latin typeface="Arial Narrow" panose="020B0606020202030204" pitchFamily="34" charset="0"/>
                <a:ea typeface="ＭＳ Ｐゴシック" panose="020B0600070205080204" pitchFamily="34" charset="-128"/>
              </a:defRPr>
            </a:lvl2pPr>
            <a:lvl3pPr marL="47053500" indent="-46221650" defTabSz="3708400" eaLnBrk="0" hangingPunct="0">
              <a:defRPr sz="2800">
                <a:solidFill>
                  <a:schemeClr val="tx1"/>
                </a:solidFill>
                <a:latin typeface="Arial Narrow" panose="020B0606020202030204" pitchFamily="34" charset="0"/>
                <a:ea typeface="ＭＳ Ｐゴシック" panose="020B0600070205080204" pitchFamily="34" charset="-128"/>
              </a:defRPr>
            </a:lvl3pPr>
            <a:lvl4pPr eaLnBrk="0" hangingPunct="0">
              <a:defRPr sz="2800">
                <a:solidFill>
                  <a:schemeClr val="tx1"/>
                </a:solidFill>
                <a:latin typeface="Arial Narrow" panose="020B0606020202030204" pitchFamily="34" charset="0"/>
                <a:ea typeface="ＭＳ Ｐゴシック" panose="020B0600070205080204" pitchFamily="34" charset="-128"/>
              </a:defRPr>
            </a:lvl4pPr>
            <a:lvl5pPr eaLnBrk="0" hangingPunct="0">
              <a:defRPr sz="2800">
                <a:solidFill>
                  <a:schemeClr val="tx1"/>
                </a:solidFill>
                <a:latin typeface="Arial Narrow" panose="020B0606020202030204" pitchFamily="34" charset="0"/>
                <a:ea typeface="ＭＳ Ｐゴシック" panose="020B0600070205080204" pitchFamily="34" charset="-128"/>
              </a:defRPr>
            </a:lvl5pPr>
            <a:lvl6pPr marL="4572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6pPr>
            <a:lvl7pPr marL="9144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7pPr>
            <a:lvl8pPr marL="13716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8pPr>
            <a:lvl9pPr marL="18288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9pPr>
          </a:lstStyle>
          <a:p>
            <a:pPr eaLnBrk="1" hangingPunct="1"/>
            <a:r>
              <a:rPr lang="en-US" altLang="en-US" sz="2000" dirty="0">
                <a:latin typeface="Times New Roman" panose="02020603050405020304" pitchFamily="18" charset="0"/>
                <a:cs typeface="Times New Roman" panose="02020603050405020304" pitchFamily="18" charset="0"/>
              </a:rPr>
              <a:t>Figure 4. Conceptual model to recognize, predict, and plan for increasing adaptability (Farley, K.A., et. Al 2010)</a:t>
            </a:r>
          </a:p>
        </p:txBody>
      </p:sp>
      <p:sp>
        <p:nvSpPr>
          <p:cNvPr id="43" name="Text Box 14">
            <a:extLst>
              <a:ext uri="{FF2B5EF4-FFF2-40B4-BE49-F238E27FC236}">
                <a16:creationId xmlns:a16="http://schemas.microsoft.com/office/drawing/2014/main" id="{1463FAAE-8AA3-4854-BD63-A92119A00B13}"/>
              </a:ext>
            </a:extLst>
          </p:cNvPr>
          <p:cNvSpPr txBox="1">
            <a:spLocks noChangeArrowheads="1"/>
          </p:cNvSpPr>
          <p:nvPr/>
        </p:nvSpPr>
        <p:spPr bwMode="auto">
          <a:xfrm>
            <a:off x="27768550" y="18474991"/>
            <a:ext cx="8318500" cy="1011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86345" tIns="249657" rIns="386345" bIns="386345">
            <a:spAutoFit/>
          </a:bodyPr>
          <a:lstStyle>
            <a:lvl1pPr defTabSz="3708400" eaLnBrk="0" hangingPunct="0">
              <a:defRPr sz="2800">
                <a:solidFill>
                  <a:schemeClr val="tx1"/>
                </a:solidFill>
                <a:latin typeface="Arial Narrow" panose="020B0606020202030204" pitchFamily="34" charset="0"/>
                <a:ea typeface="ＭＳ Ｐゴシック" panose="020B0600070205080204" pitchFamily="34" charset="-128"/>
              </a:defRPr>
            </a:lvl1pPr>
            <a:lvl2pPr marL="34521775" indent="-34105850" defTabSz="3708400" eaLnBrk="0" hangingPunct="0">
              <a:defRPr sz="2800">
                <a:solidFill>
                  <a:schemeClr val="tx1"/>
                </a:solidFill>
                <a:latin typeface="Arial Narrow" panose="020B0606020202030204" pitchFamily="34" charset="0"/>
                <a:ea typeface="ＭＳ Ｐゴシック" panose="020B0600070205080204" pitchFamily="34" charset="-128"/>
              </a:defRPr>
            </a:lvl2pPr>
            <a:lvl3pPr marL="47053500" indent="-46221650" defTabSz="3708400" eaLnBrk="0" hangingPunct="0">
              <a:defRPr sz="2800">
                <a:solidFill>
                  <a:schemeClr val="tx1"/>
                </a:solidFill>
                <a:latin typeface="Arial Narrow" panose="020B0606020202030204" pitchFamily="34" charset="0"/>
                <a:ea typeface="ＭＳ Ｐゴシック" panose="020B0600070205080204" pitchFamily="34" charset="-128"/>
              </a:defRPr>
            </a:lvl3pPr>
            <a:lvl4pPr eaLnBrk="0" hangingPunct="0">
              <a:defRPr sz="2800">
                <a:solidFill>
                  <a:schemeClr val="tx1"/>
                </a:solidFill>
                <a:latin typeface="Arial Narrow" panose="020B0606020202030204" pitchFamily="34" charset="0"/>
                <a:ea typeface="ＭＳ Ｐゴシック" panose="020B0600070205080204" pitchFamily="34" charset="-128"/>
              </a:defRPr>
            </a:lvl4pPr>
            <a:lvl5pPr eaLnBrk="0" hangingPunct="0">
              <a:defRPr sz="2800">
                <a:solidFill>
                  <a:schemeClr val="tx1"/>
                </a:solidFill>
                <a:latin typeface="Arial Narrow" panose="020B0606020202030204" pitchFamily="34" charset="0"/>
                <a:ea typeface="ＭＳ Ｐゴシック" panose="020B0600070205080204" pitchFamily="34" charset="-128"/>
              </a:defRPr>
            </a:lvl5pPr>
            <a:lvl6pPr marL="4572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6pPr>
            <a:lvl7pPr marL="9144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7pPr>
            <a:lvl8pPr marL="13716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8pPr>
            <a:lvl9pPr marL="1828800"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9pPr>
          </a:lstStyle>
          <a:p>
            <a:pPr eaLnBrk="1" hangingPunct="1"/>
            <a:endParaRPr lang="en-US" altLang="en-US" sz="2400" dirty="0">
              <a:latin typeface="Arial" panose="020B0604020202020204" pitchFamily="34" charset="0"/>
            </a:endParaRPr>
          </a:p>
        </p:txBody>
      </p:sp>
      <p:sp>
        <p:nvSpPr>
          <p:cNvPr id="7" name="Rectangle 37">
            <a:extLst>
              <a:ext uri="{FF2B5EF4-FFF2-40B4-BE49-F238E27FC236}">
                <a16:creationId xmlns:a16="http://schemas.microsoft.com/office/drawing/2014/main" id="{A1D64D24-F992-4258-8A39-BE0CAB033876}"/>
              </a:ext>
            </a:extLst>
          </p:cNvPr>
          <p:cNvSpPr>
            <a:spLocks noChangeArrowheads="1"/>
          </p:cNvSpPr>
          <p:nvPr/>
        </p:nvSpPr>
        <p:spPr bwMode="auto">
          <a:xfrm>
            <a:off x="27754159" y="23766060"/>
            <a:ext cx="7988508" cy="41242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solidFill>
                  <a:schemeClr val="tx1"/>
                </a:solidFill>
                <a:prstDash val="solid"/>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57200" tIns="457200" rIns="457200" bIns="457200" numCol="1" anchor="ctr" anchorCtr="0" compatLnSpc="1">
            <a:prstTxWarp prst="textNoShape">
              <a:avLst/>
            </a:prstTxWarp>
            <a:spAutoFit/>
          </a:bodyPr>
          <a:lstStyle>
            <a:lvl1pPr eaLnBrk="0" hangingPunct="0">
              <a:defRPr sz="2800">
                <a:solidFill>
                  <a:schemeClr val="tx1"/>
                </a:solidFill>
                <a:latin typeface="Arial Narrow" panose="020B0606020202030204" pitchFamily="34" charset="0"/>
                <a:ea typeface="ＭＳ Ｐゴシック" panose="020B0600070205080204" pitchFamily="34" charset="-128"/>
              </a:defRPr>
            </a:lvl1pPr>
            <a:lvl2pPr eaLnBrk="0" hangingPunct="0">
              <a:defRPr sz="2800">
                <a:solidFill>
                  <a:schemeClr val="tx1"/>
                </a:solidFill>
                <a:latin typeface="Arial Narrow" panose="020B0606020202030204" pitchFamily="34" charset="0"/>
                <a:ea typeface="ＭＳ Ｐゴシック" panose="020B0600070205080204" pitchFamily="34" charset="-128"/>
              </a:defRPr>
            </a:lvl2pPr>
            <a:lvl3pPr eaLnBrk="0" hangingPunct="0">
              <a:defRPr sz="2800">
                <a:solidFill>
                  <a:schemeClr val="tx1"/>
                </a:solidFill>
                <a:latin typeface="Arial Narrow" panose="020B0606020202030204" pitchFamily="34" charset="0"/>
                <a:ea typeface="ＭＳ Ｐゴシック" panose="020B0600070205080204" pitchFamily="34" charset="-128"/>
              </a:defRPr>
            </a:lvl3pPr>
            <a:lvl4pPr eaLnBrk="0" hangingPunct="0">
              <a:defRPr sz="2800">
                <a:solidFill>
                  <a:schemeClr val="tx1"/>
                </a:solidFill>
                <a:latin typeface="Arial Narrow" panose="020B0606020202030204" pitchFamily="34" charset="0"/>
                <a:ea typeface="ＭＳ Ｐゴシック" panose="020B0600070205080204" pitchFamily="34" charset="-128"/>
              </a:defRPr>
            </a:lvl4pPr>
            <a:lvl5pPr eaLnBrk="0" hangingPunct="0">
              <a:defRPr sz="2800">
                <a:solidFill>
                  <a:schemeClr val="tx1"/>
                </a:solidFill>
                <a:latin typeface="Arial Narrow" panose="020B0606020202030204" pitchFamily="34" charset="0"/>
                <a:ea typeface="ＭＳ Ｐゴシック" panose="020B0600070205080204" pitchFamily="34" charset="-128"/>
              </a:defRPr>
            </a:lvl5pPr>
            <a:lvl6pPr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6pPr>
            <a:lvl7pPr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7pPr>
            <a:lvl8pPr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8pPr>
            <a:lvl9pPr eaLnBrk="0" fontAlgn="base" hangingPunct="0">
              <a:spcBef>
                <a:spcPct val="0"/>
              </a:spcBef>
              <a:spcAft>
                <a:spcPct val="0"/>
              </a:spcAft>
              <a:defRPr sz="2800">
                <a:solidFill>
                  <a:schemeClr val="tx1"/>
                </a:solidFill>
                <a:latin typeface="Arial Narrow" panose="020B060602020203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1" u="none" strike="noStrike" cap="none" normalizeH="0" baseline="0" dirty="0">
                <a:ln>
                  <a:noFill/>
                </a:ln>
                <a:solidFill>
                  <a:schemeClr val="tx1"/>
                </a:solidFill>
                <a:effectLst/>
                <a:latin typeface="Calibri" panose="020F0502020204030204" pitchFamily="34" charset="0"/>
                <a:ea typeface="ＭＳ Ｐゴシック" panose="020B0600070205080204" pitchFamily="34" charset="-128"/>
                <a:cs typeface="Times New Roman" panose="02020603050405020304" pitchFamily="18" charset="0"/>
              </a:rPr>
              <a:t>Environmental Protection </a:t>
            </a:r>
            <a:r>
              <a:rPr kumimoji="0" lang="en-US" altLang="en-US" sz="1600" b="0" i="1" u="none" strike="noStrike" cap="none" normalizeH="0" baseline="0" dirty="0" err="1">
                <a:ln>
                  <a:noFill/>
                </a:ln>
                <a:solidFill>
                  <a:schemeClr val="tx1"/>
                </a:solidFill>
                <a:effectLst/>
                <a:latin typeface="Calibri" panose="020F0502020204030204" pitchFamily="34" charset="0"/>
                <a:ea typeface="ＭＳ Ｐゴシック" panose="020B0600070205080204" pitchFamily="34" charset="-128"/>
                <a:cs typeface="Times New Roman" panose="02020603050405020304" pitchFamily="18" charset="0"/>
              </a:rPr>
              <a:t>Agencey</a:t>
            </a:r>
            <a:r>
              <a:rPr kumimoji="0" lang="en-US" altLang="en-US" sz="1600" b="0" i="1" u="none" strike="noStrike" cap="none" normalizeH="0" baseline="0" dirty="0">
                <a:ln>
                  <a:noFill/>
                </a:ln>
                <a:solidFill>
                  <a:schemeClr val="tx1"/>
                </a:solidFill>
                <a:effectLst/>
                <a:latin typeface="Calibri" panose="020F0502020204030204" pitchFamily="34" charset="0"/>
                <a:ea typeface="ＭＳ Ｐゴシック" panose="020B0600070205080204" pitchFamily="34" charset="-128"/>
                <a:cs typeface="Times New Roman" panose="02020603050405020304" pitchFamily="18" charset="0"/>
              </a:rPr>
              <a:t>. (n.d.). Climate </a:t>
            </a:r>
            <a:r>
              <a:rPr kumimoji="0" lang="en-US" altLang="en-US" sz="1600" b="0" i="1" u="none" strike="noStrike" cap="none" normalizeH="0" baseline="0" dirty="0" err="1">
                <a:ln>
                  <a:noFill/>
                </a:ln>
                <a:solidFill>
                  <a:schemeClr val="tx1"/>
                </a:solidFill>
                <a:effectLst/>
                <a:latin typeface="Calibri" panose="020F0502020204030204" pitchFamily="34" charset="0"/>
                <a:ea typeface="ＭＳ Ｐゴシック" panose="020B0600070205080204" pitchFamily="34" charset="-128"/>
                <a:cs typeface="Times New Roman" panose="02020603050405020304" pitchFamily="18" charset="0"/>
              </a:rPr>
              <a:t>Imapcts</a:t>
            </a:r>
            <a:r>
              <a:rPr kumimoji="0" lang="en-US" altLang="en-US" sz="1600" b="0" i="1" u="none" strike="noStrike" cap="none" normalizeH="0" baseline="0" dirty="0">
                <a:ln>
                  <a:noFill/>
                </a:ln>
                <a:solidFill>
                  <a:schemeClr val="tx1"/>
                </a:solidFill>
                <a:effectLst/>
                <a:latin typeface="Calibri" panose="020F0502020204030204" pitchFamily="34" charset="0"/>
                <a:ea typeface="ＭＳ Ｐゴシック" panose="020B0600070205080204" pitchFamily="34" charset="-128"/>
                <a:cs typeface="Times New Roman" panose="02020603050405020304" pitchFamily="18" charset="0"/>
              </a:rPr>
              <a:t> On Water. Retrieved from Climate Change Impacts: </a:t>
            </a:r>
            <a:r>
              <a:rPr kumimoji="0" lang="en-US" altLang="en-US" sz="1600" b="0" i="1" u="none" strike="noStrike" cap="none" normalizeH="0" baseline="0" dirty="0">
                <a:ln>
                  <a:noFill/>
                </a:ln>
                <a:solidFill>
                  <a:schemeClr val="tx2"/>
                </a:solidFill>
                <a:effectLst/>
                <a:latin typeface="Calibri" panose="020F0502020204030204" pitchFamily="34" charset="0"/>
                <a:ea typeface="ＭＳ Ｐゴシック" panose="020B0600070205080204" pitchFamily="34" charset="-128"/>
                <a:cs typeface="Times New Roman" panose="02020603050405020304" pitchFamily="18" charset="0"/>
                <a:hlinkClick r:id="rId8"/>
              </a:rPr>
              <a:t>https://19january2017snapshot.epa.gov/climate-impacts/climate-impacts-water-resources_.html</a:t>
            </a:r>
            <a:endParaRPr kumimoji="0" lang="en-US" altLang="en-US" sz="1600" b="0" i="1" u="none" strike="noStrike" cap="none" normalizeH="0" baseline="0" dirty="0">
              <a:ln>
                <a:noFill/>
              </a:ln>
              <a:solidFill>
                <a:schemeClr val="tx2"/>
              </a:solidFill>
              <a:effectLst/>
              <a:latin typeface="Calibri" panose="020F0502020204030204" pitchFamily="34" charset="0"/>
              <a:ea typeface="ＭＳ Ｐゴシック" panose="020B0600070205080204" pitchFamily="34"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600" b="0" i="1" u="none" strike="noStrike" cap="none" normalizeH="0" baseline="0" dirty="0">
              <a:ln>
                <a:noFill/>
              </a:ln>
              <a:solidFill>
                <a:schemeClr val="tx1"/>
              </a:solidFill>
              <a:effectLst/>
              <a:latin typeface="Arial Narrow" panose="020B0606020202030204" pitchFamily="34" charset="0"/>
              <a:ea typeface="ＭＳ Ｐゴシック" panose="020B0600070205080204" pitchFamily="34"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1" u="none" strike="noStrike" cap="none" normalizeH="0" baseline="0" dirty="0">
                <a:ln>
                  <a:noFill/>
                </a:ln>
                <a:solidFill>
                  <a:schemeClr val="tx1"/>
                </a:solidFill>
                <a:effectLst/>
                <a:latin typeface="Calibri" panose="020F0502020204030204" pitchFamily="34" charset="0"/>
                <a:ea typeface="ＭＳ Ｐゴシック" panose="020B0600070205080204" pitchFamily="34" charset="-128"/>
                <a:cs typeface="Times New Roman" panose="02020603050405020304" pitchFamily="18" charset="0"/>
              </a:rPr>
              <a:t>Farley, K. A. (2010). Vulnerability of water supply from Oregon Cascades to changing climate: Linking science to users and policy. Global Environmental Change, 13.</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600" b="0" i="1" u="none" strike="noStrike" cap="none" normalizeH="0" baseline="0" dirty="0">
              <a:ln>
                <a:noFill/>
              </a:ln>
              <a:solidFill>
                <a:schemeClr val="tx1"/>
              </a:solidFill>
              <a:effectLst/>
              <a:latin typeface="Arial Narrow" panose="020B0606020202030204" pitchFamily="34" charset="0"/>
              <a:ea typeface="ＭＳ Ｐゴシック" panose="020B0600070205080204" pitchFamily="34"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1" u="none" strike="noStrike" cap="none" normalizeH="0" baseline="0" dirty="0">
                <a:ln>
                  <a:noFill/>
                </a:ln>
                <a:solidFill>
                  <a:schemeClr val="tx1"/>
                </a:solidFill>
                <a:effectLst/>
                <a:latin typeface="Calibri" panose="020F0502020204030204" pitchFamily="34" charset="0"/>
                <a:ea typeface="ＭＳ Ｐゴシック" panose="020B0600070205080204" pitchFamily="34" charset="-128"/>
                <a:cs typeface="Times New Roman" panose="02020603050405020304" pitchFamily="18" charset="0"/>
              </a:rPr>
              <a:t>Parson, E. A. (2003). Preparing for Climatic Change: The Water, Salmon, and Forests of the Pacific Northwest. 45.</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600" b="0" i="1" u="none" strike="noStrike" cap="none" normalizeH="0" baseline="0" dirty="0">
              <a:ln>
                <a:noFill/>
              </a:ln>
              <a:solidFill>
                <a:schemeClr val="tx1"/>
              </a:solidFill>
              <a:effectLst/>
              <a:latin typeface="Arial Narrow" panose="020B0606020202030204" pitchFamily="34" charset="0"/>
              <a:ea typeface="ＭＳ Ｐゴシック" panose="020B0600070205080204" pitchFamily="34"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1" u="none" strike="noStrike" cap="none" normalizeH="0" baseline="0" dirty="0">
                <a:ln>
                  <a:noFill/>
                </a:ln>
                <a:solidFill>
                  <a:schemeClr val="tx1"/>
                </a:solidFill>
                <a:effectLst/>
                <a:latin typeface="Calibri" panose="020F0502020204030204" pitchFamily="34" charset="0"/>
                <a:ea typeface="ＭＳ Ｐゴシック" panose="020B0600070205080204" pitchFamily="34" charset="-128"/>
                <a:cs typeface="Times New Roman" panose="02020603050405020304" pitchFamily="18" charset="0"/>
              </a:rPr>
              <a:t>Wikipedia. (n.d.). Columbia River - Wikipedia. Retrieved from Wikipedia: https://en.wikipedia.org/wiki/Columbia_River</a:t>
            </a:r>
            <a:endParaRPr kumimoji="0" lang="en-US" altLang="en-US" sz="1600" b="0" i="1" u="none" strike="noStrike" cap="none" normalizeH="0" baseline="0" dirty="0">
              <a:ln>
                <a:noFill/>
              </a:ln>
              <a:solidFill>
                <a:schemeClr val="tx1"/>
              </a:solidFill>
              <a:effectLst/>
              <a:latin typeface="Arial Narrow" panose="020B0606020202030204" pitchFamily="34" charset="0"/>
              <a:ea typeface="ＭＳ Ｐゴシック" panose="020B0600070205080204" pitchFamily="34" charset="-128"/>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600" b="0" i="1" u="none" strike="noStrike" cap="none" normalizeH="0" baseline="0" dirty="0">
              <a:ln>
                <a:noFill/>
              </a:ln>
              <a:solidFill>
                <a:schemeClr val="tx1"/>
              </a:solidFill>
              <a:effectLst/>
              <a:latin typeface="Arial Narrow" panose="020B0606020202030204" pitchFamily="34" charset="0"/>
              <a:ea typeface="ＭＳ Ｐゴシック" panose="020B0600070205080204" pitchFamily="34" charset="-128"/>
            </a:endParaRPr>
          </a:p>
        </p:txBody>
      </p:sp>
    </p:spTree>
  </p:cSld>
  <p:clrMapOvr>
    <a:masterClrMapping/>
  </p:clrMapOvr>
</p:sld>
</file>

<file path=ppt/theme/theme1.xml><?xml version="1.0" encoding="utf-8"?>
<a:theme xmlns:a="http://schemas.openxmlformats.org/drawingml/2006/main" name="Custom Design">
  <a:themeElements>
    <a:clrScheme name="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fontScheme name="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457200" tIns="457200" rIns="457200" bIns="457200" numCol="1" anchor="t" anchorCtr="0" compatLnSpc="1">
        <a:prstTxWarp prst="textNoShape">
          <a:avLst/>
        </a:prstTxWarp>
        <a:spAutoFit/>
      </a:bodyPr>
      <a:lstStyle>
        <a:defPPr marL="0" marR="0" indent="0" algn="l" defTabSz="4075113" rtl="0" eaLnBrk="1" fontAlgn="base" latinLnBrk="0" hangingPunct="1">
          <a:lnSpc>
            <a:spcPct val="100000"/>
          </a:lnSpc>
          <a:spcBef>
            <a:spcPct val="0"/>
          </a:spcBef>
          <a:spcAft>
            <a:spcPct val="0"/>
          </a:spcAft>
          <a:buClrTx/>
          <a:buSzTx/>
          <a:buFontTx/>
          <a:buNone/>
          <a:tabLst/>
          <a:defRPr kumimoji="0" lang="en-US" sz="2800" b="0" i="0" u="none" strike="noStrike" cap="none" normalizeH="0" baseline="0">
            <a:ln>
              <a:noFill/>
            </a:ln>
            <a:solidFill>
              <a:schemeClr val="tx1"/>
            </a:solidFill>
            <a:effectLst/>
            <a:latin typeface="Arial Narrow"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457200" tIns="457200" rIns="457200" bIns="457200" numCol="1" anchor="t" anchorCtr="0" compatLnSpc="1">
        <a:prstTxWarp prst="textNoShape">
          <a:avLst/>
        </a:prstTxWarp>
        <a:spAutoFit/>
      </a:bodyPr>
      <a:lstStyle>
        <a:defPPr marL="0" marR="0" indent="0" algn="l" defTabSz="4075113" rtl="0" eaLnBrk="1" fontAlgn="base" latinLnBrk="0" hangingPunct="1">
          <a:lnSpc>
            <a:spcPct val="100000"/>
          </a:lnSpc>
          <a:spcBef>
            <a:spcPct val="0"/>
          </a:spcBef>
          <a:spcAft>
            <a:spcPct val="0"/>
          </a:spcAft>
          <a:buClrTx/>
          <a:buSzTx/>
          <a:buFontTx/>
          <a:buNone/>
          <a:tabLst/>
          <a:defRPr kumimoji="0" lang="en-US" sz="2800" b="0" i="0" u="none" strike="noStrike" cap="none" normalizeH="0" baseline="0">
            <a:ln>
              <a:noFill/>
            </a:ln>
            <a:solidFill>
              <a:schemeClr val="tx1"/>
            </a:solidFill>
            <a:effectLst/>
            <a:latin typeface="Arial Narrow" charset="0"/>
          </a:defRPr>
        </a:defPPr>
      </a:lstStyle>
    </a:lnDef>
  </a:objectDefaults>
  <a:extraClrSchemeLst>
    <a:extraClrScheme>
      <a:clrScheme name="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clrMap bg1="lt1" tx1="dk1" bg2="lt2" tx2="dk2" accent1="accent1" accent2="accent2" accent3="accent3" accent4="accent4" accent5="accent5" accent6="accent6" hlink="hlink" folHlink="folHlink"/>
    </a:extraClrScheme>
    <a:extraClrScheme>
      <a:clrScheme name="Custom Design 2">
        <a:dk1>
          <a:srgbClr val="603000"/>
        </a:dk1>
        <a:lt1>
          <a:srgbClr val="CF9860"/>
        </a:lt1>
        <a:dk2>
          <a:srgbClr val="000000"/>
        </a:dk2>
        <a:lt2>
          <a:srgbClr val="808080"/>
        </a:lt2>
        <a:accent1>
          <a:srgbClr val="FFFFCF"/>
        </a:accent1>
        <a:accent2>
          <a:srgbClr val="603000"/>
        </a:accent2>
        <a:accent3>
          <a:srgbClr val="E4CAB6"/>
        </a:accent3>
        <a:accent4>
          <a:srgbClr val="512700"/>
        </a:accent4>
        <a:accent5>
          <a:srgbClr val="FFFFE4"/>
        </a:accent5>
        <a:accent6>
          <a:srgbClr val="56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Custom Design 3">
        <a:dk1>
          <a:srgbClr val="505750"/>
        </a:dk1>
        <a:lt1>
          <a:srgbClr val="FFFFFF"/>
        </a:lt1>
        <a:dk2>
          <a:srgbClr val="000000"/>
        </a:dk2>
        <a:lt2>
          <a:srgbClr val="808080"/>
        </a:lt2>
        <a:accent1>
          <a:srgbClr val="DFDFDF"/>
        </a:accent1>
        <a:accent2>
          <a:srgbClr val="9F3000"/>
        </a:accent2>
        <a:accent3>
          <a:srgbClr val="FFFFFF"/>
        </a:accent3>
        <a:accent4>
          <a:srgbClr val="434943"/>
        </a:accent4>
        <a:accent5>
          <a:srgbClr val="ECECEC"/>
        </a:accent5>
        <a:accent6>
          <a:srgbClr val="90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Custom Design 4">
        <a:dk1>
          <a:srgbClr val="3A0000"/>
        </a:dk1>
        <a:lt1>
          <a:srgbClr val="FFFFFF"/>
        </a:lt1>
        <a:dk2>
          <a:srgbClr val="000000"/>
        </a:dk2>
        <a:lt2>
          <a:srgbClr val="808080"/>
        </a:lt2>
        <a:accent1>
          <a:srgbClr val="FFFFCF"/>
        </a:accent1>
        <a:accent2>
          <a:srgbClr val="9F0000"/>
        </a:accent2>
        <a:accent3>
          <a:srgbClr val="FFFFFF"/>
        </a:accent3>
        <a:accent4>
          <a:srgbClr val="300000"/>
        </a:accent4>
        <a:accent5>
          <a:srgbClr val="FFFFE4"/>
        </a:accent5>
        <a:accent6>
          <a:srgbClr val="90000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5">
        <a:dk1>
          <a:srgbClr val="002336"/>
        </a:dk1>
        <a:lt1>
          <a:srgbClr val="E8F0F8"/>
        </a:lt1>
        <a:dk2>
          <a:srgbClr val="000000"/>
        </a:dk2>
        <a:lt2>
          <a:srgbClr val="808080"/>
        </a:lt2>
        <a:accent1>
          <a:srgbClr val="FFFFEF"/>
        </a:accent1>
        <a:accent2>
          <a:srgbClr val="00679F"/>
        </a:accent2>
        <a:accent3>
          <a:srgbClr val="F2F6FB"/>
        </a:accent3>
        <a:accent4>
          <a:srgbClr val="001C2D"/>
        </a:accent4>
        <a:accent5>
          <a:srgbClr val="FFFFF6"/>
        </a:accent5>
        <a:accent6>
          <a:srgbClr val="005D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6">
        <a:dk1>
          <a:srgbClr val="002336"/>
        </a:dk1>
        <a:lt1>
          <a:srgbClr val="CFCFFF"/>
        </a:lt1>
        <a:dk2>
          <a:srgbClr val="000000"/>
        </a:dk2>
        <a:lt2>
          <a:srgbClr val="808080"/>
        </a:lt2>
        <a:accent1>
          <a:srgbClr val="FFFFFF"/>
        </a:accent1>
        <a:accent2>
          <a:srgbClr val="003060"/>
        </a:accent2>
        <a:accent3>
          <a:srgbClr val="E4E4FF"/>
        </a:accent3>
        <a:accent4>
          <a:srgbClr val="001C2D"/>
        </a:accent4>
        <a:accent5>
          <a:srgbClr val="FFFFFF"/>
        </a:accent5>
        <a:accent6>
          <a:srgbClr val="002A56"/>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7">
        <a:dk1>
          <a:srgbClr val="000000"/>
        </a:dk1>
        <a:lt1>
          <a:srgbClr val="FFFFFF"/>
        </a:lt1>
        <a:dk2>
          <a:srgbClr val="000000"/>
        </a:dk2>
        <a:lt2>
          <a:srgbClr val="808080"/>
        </a:lt2>
        <a:accent1>
          <a:srgbClr val="EAEAEA"/>
        </a:accent1>
        <a:accent2>
          <a:srgbClr val="4B4B4B"/>
        </a:accent2>
        <a:accent3>
          <a:srgbClr val="FFFFFF"/>
        </a:accent3>
        <a:accent4>
          <a:srgbClr val="000000"/>
        </a:accent4>
        <a:accent5>
          <a:srgbClr val="F3F3F3"/>
        </a:accent5>
        <a:accent6>
          <a:srgbClr val="434343"/>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8">
        <a:dk1>
          <a:srgbClr val="000000"/>
        </a:dk1>
        <a:lt1>
          <a:srgbClr val="E3DABB"/>
        </a:lt1>
        <a:dk2>
          <a:srgbClr val="000000"/>
        </a:dk2>
        <a:lt2>
          <a:srgbClr val="808080"/>
        </a:lt2>
        <a:accent1>
          <a:srgbClr val="EAEAEA"/>
        </a:accent1>
        <a:accent2>
          <a:srgbClr val="065290"/>
        </a:accent2>
        <a:accent3>
          <a:srgbClr val="EFEADA"/>
        </a:accent3>
        <a:accent4>
          <a:srgbClr val="000000"/>
        </a:accent4>
        <a:accent5>
          <a:srgbClr val="F3F3F3"/>
        </a:accent5>
        <a:accent6>
          <a:srgbClr val="054982"/>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9">
        <a:dk1>
          <a:srgbClr val="00009F"/>
        </a:dk1>
        <a:lt1>
          <a:srgbClr val="FFCFFF"/>
        </a:lt1>
        <a:dk2>
          <a:srgbClr val="000000"/>
        </a:dk2>
        <a:lt2>
          <a:srgbClr val="808080"/>
        </a:lt2>
        <a:accent1>
          <a:srgbClr val="FFFFFF"/>
        </a:accent1>
        <a:accent2>
          <a:srgbClr val="60009F"/>
        </a:accent2>
        <a:accent3>
          <a:srgbClr val="FFE4FF"/>
        </a:accent3>
        <a:accent4>
          <a:srgbClr val="000087"/>
        </a:accent4>
        <a:accent5>
          <a:srgbClr val="FFFFFF"/>
        </a:accent5>
        <a:accent6>
          <a:srgbClr val="5600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10">
        <a:dk1>
          <a:srgbClr val="003000"/>
        </a:dk1>
        <a:lt1>
          <a:srgbClr val="9FCF9F"/>
        </a:lt1>
        <a:dk2>
          <a:srgbClr val="000000"/>
        </a:dk2>
        <a:lt2>
          <a:srgbClr val="808080"/>
        </a:lt2>
        <a:accent1>
          <a:srgbClr val="FFFFFF"/>
        </a:accent1>
        <a:accent2>
          <a:srgbClr val="006730"/>
        </a:accent2>
        <a:accent3>
          <a:srgbClr val="CDE4CD"/>
        </a:accent3>
        <a:accent4>
          <a:srgbClr val="002700"/>
        </a:accent4>
        <a:accent5>
          <a:srgbClr val="FFFFFF"/>
        </a:accent5>
        <a:accent6>
          <a:srgbClr val="005D2A"/>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11">
        <a:dk1>
          <a:srgbClr val="000000"/>
        </a:dk1>
        <a:lt1>
          <a:srgbClr val="FFFFD5"/>
        </a:lt1>
        <a:dk2>
          <a:srgbClr val="000000"/>
        </a:dk2>
        <a:lt2>
          <a:srgbClr val="808080"/>
        </a:lt2>
        <a:accent1>
          <a:srgbClr val="D7DFCF"/>
        </a:accent1>
        <a:accent2>
          <a:srgbClr val="661600"/>
        </a:accent2>
        <a:accent3>
          <a:srgbClr val="FFFFE7"/>
        </a:accent3>
        <a:accent4>
          <a:srgbClr val="000000"/>
        </a:accent4>
        <a:accent5>
          <a:srgbClr val="E8ECE4"/>
        </a:accent5>
        <a:accent6>
          <a:srgbClr val="5C1300"/>
        </a:accent6>
        <a:hlink>
          <a:srgbClr val="008000"/>
        </a:hlink>
        <a:folHlink>
          <a:srgbClr val="800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Custom Design">
  <a:themeElements>
    <a:clrScheme name="1_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fontScheme name="1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457200" tIns="457200" rIns="457200" bIns="457200" numCol="1" anchor="t" anchorCtr="0" compatLnSpc="1">
        <a:prstTxWarp prst="textNoShape">
          <a:avLst/>
        </a:prstTxWarp>
        <a:spAutoFit/>
      </a:bodyPr>
      <a:lstStyle>
        <a:defPPr marL="0" marR="0" indent="0" algn="l" defTabSz="4075113" rtl="0" eaLnBrk="1" fontAlgn="base" latinLnBrk="0" hangingPunct="1">
          <a:lnSpc>
            <a:spcPct val="100000"/>
          </a:lnSpc>
          <a:spcBef>
            <a:spcPct val="0"/>
          </a:spcBef>
          <a:spcAft>
            <a:spcPct val="0"/>
          </a:spcAft>
          <a:buClrTx/>
          <a:buSzTx/>
          <a:buFontTx/>
          <a:buNone/>
          <a:tabLst/>
          <a:defRPr kumimoji="0" lang="en-US" sz="2800" b="0" i="0" u="none" strike="noStrike" cap="none" normalizeH="0" baseline="0">
            <a:ln>
              <a:noFill/>
            </a:ln>
            <a:solidFill>
              <a:schemeClr val="tx1"/>
            </a:solidFill>
            <a:effectLst/>
            <a:latin typeface="Arial Narrow"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457200" tIns="457200" rIns="457200" bIns="457200" numCol="1" anchor="t" anchorCtr="0" compatLnSpc="1">
        <a:prstTxWarp prst="textNoShape">
          <a:avLst/>
        </a:prstTxWarp>
        <a:spAutoFit/>
      </a:bodyPr>
      <a:lstStyle>
        <a:defPPr marL="0" marR="0" indent="0" algn="l" defTabSz="4075113" rtl="0" eaLnBrk="1" fontAlgn="base" latinLnBrk="0" hangingPunct="1">
          <a:lnSpc>
            <a:spcPct val="100000"/>
          </a:lnSpc>
          <a:spcBef>
            <a:spcPct val="0"/>
          </a:spcBef>
          <a:spcAft>
            <a:spcPct val="0"/>
          </a:spcAft>
          <a:buClrTx/>
          <a:buSzTx/>
          <a:buFontTx/>
          <a:buNone/>
          <a:tabLst/>
          <a:defRPr kumimoji="0" lang="en-US" sz="2800" b="0" i="0" u="none" strike="noStrike" cap="none" normalizeH="0" baseline="0">
            <a:ln>
              <a:noFill/>
            </a:ln>
            <a:solidFill>
              <a:schemeClr val="tx1"/>
            </a:solidFill>
            <a:effectLst/>
            <a:latin typeface="Arial Narrow" charset="0"/>
          </a:defRPr>
        </a:defPPr>
      </a:lstStyle>
    </a:lnDef>
  </a:objectDefaults>
  <a:extraClrSchemeLst>
    <a:extraClrScheme>
      <a:clrScheme name="1_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clrMap bg1="lt1" tx1="dk1" bg2="lt2" tx2="dk2" accent1="accent1" accent2="accent2" accent3="accent3" accent4="accent4" accent5="accent5" accent6="accent6" hlink="hlink" folHlink="folHlink"/>
    </a:extraClrScheme>
    <a:extraClrScheme>
      <a:clrScheme name="1_Custom Design 2">
        <a:dk1>
          <a:srgbClr val="603000"/>
        </a:dk1>
        <a:lt1>
          <a:srgbClr val="CF9860"/>
        </a:lt1>
        <a:dk2>
          <a:srgbClr val="000000"/>
        </a:dk2>
        <a:lt2>
          <a:srgbClr val="808080"/>
        </a:lt2>
        <a:accent1>
          <a:srgbClr val="FFFFCF"/>
        </a:accent1>
        <a:accent2>
          <a:srgbClr val="603000"/>
        </a:accent2>
        <a:accent3>
          <a:srgbClr val="E4CAB6"/>
        </a:accent3>
        <a:accent4>
          <a:srgbClr val="512700"/>
        </a:accent4>
        <a:accent5>
          <a:srgbClr val="FFFFE4"/>
        </a:accent5>
        <a:accent6>
          <a:srgbClr val="56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1_Custom Design 3">
        <a:dk1>
          <a:srgbClr val="505750"/>
        </a:dk1>
        <a:lt1>
          <a:srgbClr val="FFFFFF"/>
        </a:lt1>
        <a:dk2>
          <a:srgbClr val="000000"/>
        </a:dk2>
        <a:lt2>
          <a:srgbClr val="808080"/>
        </a:lt2>
        <a:accent1>
          <a:srgbClr val="DFDFDF"/>
        </a:accent1>
        <a:accent2>
          <a:srgbClr val="9F3000"/>
        </a:accent2>
        <a:accent3>
          <a:srgbClr val="FFFFFF"/>
        </a:accent3>
        <a:accent4>
          <a:srgbClr val="434943"/>
        </a:accent4>
        <a:accent5>
          <a:srgbClr val="ECECEC"/>
        </a:accent5>
        <a:accent6>
          <a:srgbClr val="90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1_Custom Design 4">
        <a:dk1>
          <a:srgbClr val="3A0000"/>
        </a:dk1>
        <a:lt1>
          <a:srgbClr val="FFFFFF"/>
        </a:lt1>
        <a:dk2>
          <a:srgbClr val="000000"/>
        </a:dk2>
        <a:lt2>
          <a:srgbClr val="808080"/>
        </a:lt2>
        <a:accent1>
          <a:srgbClr val="FFFFCF"/>
        </a:accent1>
        <a:accent2>
          <a:srgbClr val="9F0000"/>
        </a:accent2>
        <a:accent3>
          <a:srgbClr val="FFFFFF"/>
        </a:accent3>
        <a:accent4>
          <a:srgbClr val="300000"/>
        </a:accent4>
        <a:accent5>
          <a:srgbClr val="FFFFE4"/>
        </a:accent5>
        <a:accent6>
          <a:srgbClr val="90000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5">
        <a:dk1>
          <a:srgbClr val="002336"/>
        </a:dk1>
        <a:lt1>
          <a:srgbClr val="E8F0F8"/>
        </a:lt1>
        <a:dk2>
          <a:srgbClr val="000000"/>
        </a:dk2>
        <a:lt2>
          <a:srgbClr val="808080"/>
        </a:lt2>
        <a:accent1>
          <a:srgbClr val="FFFFEF"/>
        </a:accent1>
        <a:accent2>
          <a:srgbClr val="00679F"/>
        </a:accent2>
        <a:accent3>
          <a:srgbClr val="F2F6FB"/>
        </a:accent3>
        <a:accent4>
          <a:srgbClr val="001C2D"/>
        </a:accent4>
        <a:accent5>
          <a:srgbClr val="FFFFF6"/>
        </a:accent5>
        <a:accent6>
          <a:srgbClr val="005D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6">
        <a:dk1>
          <a:srgbClr val="002336"/>
        </a:dk1>
        <a:lt1>
          <a:srgbClr val="CFCFFF"/>
        </a:lt1>
        <a:dk2>
          <a:srgbClr val="000000"/>
        </a:dk2>
        <a:lt2>
          <a:srgbClr val="808080"/>
        </a:lt2>
        <a:accent1>
          <a:srgbClr val="FFFFFF"/>
        </a:accent1>
        <a:accent2>
          <a:srgbClr val="003060"/>
        </a:accent2>
        <a:accent3>
          <a:srgbClr val="E4E4FF"/>
        </a:accent3>
        <a:accent4>
          <a:srgbClr val="001C2D"/>
        </a:accent4>
        <a:accent5>
          <a:srgbClr val="FFFFFF"/>
        </a:accent5>
        <a:accent6>
          <a:srgbClr val="002A56"/>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7">
        <a:dk1>
          <a:srgbClr val="000000"/>
        </a:dk1>
        <a:lt1>
          <a:srgbClr val="FFFFFF"/>
        </a:lt1>
        <a:dk2>
          <a:srgbClr val="000000"/>
        </a:dk2>
        <a:lt2>
          <a:srgbClr val="808080"/>
        </a:lt2>
        <a:accent1>
          <a:srgbClr val="EAEAEA"/>
        </a:accent1>
        <a:accent2>
          <a:srgbClr val="4B4B4B"/>
        </a:accent2>
        <a:accent3>
          <a:srgbClr val="FFFFFF"/>
        </a:accent3>
        <a:accent4>
          <a:srgbClr val="000000"/>
        </a:accent4>
        <a:accent5>
          <a:srgbClr val="F3F3F3"/>
        </a:accent5>
        <a:accent6>
          <a:srgbClr val="434343"/>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8">
        <a:dk1>
          <a:srgbClr val="000000"/>
        </a:dk1>
        <a:lt1>
          <a:srgbClr val="E3DABB"/>
        </a:lt1>
        <a:dk2>
          <a:srgbClr val="000000"/>
        </a:dk2>
        <a:lt2>
          <a:srgbClr val="808080"/>
        </a:lt2>
        <a:accent1>
          <a:srgbClr val="EAEAEA"/>
        </a:accent1>
        <a:accent2>
          <a:srgbClr val="065290"/>
        </a:accent2>
        <a:accent3>
          <a:srgbClr val="EFEADA"/>
        </a:accent3>
        <a:accent4>
          <a:srgbClr val="000000"/>
        </a:accent4>
        <a:accent5>
          <a:srgbClr val="F3F3F3"/>
        </a:accent5>
        <a:accent6>
          <a:srgbClr val="054982"/>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9">
        <a:dk1>
          <a:srgbClr val="00009F"/>
        </a:dk1>
        <a:lt1>
          <a:srgbClr val="FFCFFF"/>
        </a:lt1>
        <a:dk2>
          <a:srgbClr val="000000"/>
        </a:dk2>
        <a:lt2>
          <a:srgbClr val="808080"/>
        </a:lt2>
        <a:accent1>
          <a:srgbClr val="FFFFFF"/>
        </a:accent1>
        <a:accent2>
          <a:srgbClr val="60009F"/>
        </a:accent2>
        <a:accent3>
          <a:srgbClr val="FFE4FF"/>
        </a:accent3>
        <a:accent4>
          <a:srgbClr val="000087"/>
        </a:accent4>
        <a:accent5>
          <a:srgbClr val="FFFFFF"/>
        </a:accent5>
        <a:accent6>
          <a:srgbClr val="5600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10">
        <a:dk1>
          <a:srgbClr val="003000"/>
        </a:dk1>
        <a:lt1>
          <a:srgbClr val="9FCF9F"/>
        </a:lt1>
        <a:dk2>
          <a:srgbClr val="000000"/>
        </a:dk2>
        <a:lt2>
          <a:srgbClr val="808080"/>
        </a:lt2>
        <a:accent1>
          <a:srgbClr val="FFFFFF"/>
        </a:accent1>
        <a:accent2>
          <a:srgbClr val="006730"/>
        </a:accent2>
        <a:accent3>
          <a:srgbClr val="CDE4CD"/>
        </a:accent3>
        <a:accent4>
          <a:srgbClr val="002700"/>
        </a:accent4>
        <a:accent5>
          <a:srgbClr val="FFFFFF"/>
        </a:accent5>
        <a:accent6>
          <a:srgbClr val="005D2A"/>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11">
        <a:dk1>
          <a:srgbClr val="000000"/>
        </a:dk1>
        <a:lt1>
          <a:srgbClr val="FFFFD5"/>
        </a:lt1>
        <a:dk2>
          <a:srgbClr val="000000"/>
        </a:dk2>
        <a:lt2>
          <a:srgbClr val="808080"/>
        </a:lt2>
        <a:accent1>
          <a:srgbClr val="D7DFCF"/>
        </a:accent1>
        <a:accent2>
          <a:srgbClr val="661600"/>
        </a:accent2>
        <a:accent3>
          <a:srgbClr val="FFFFE7"/>
        </a:accent3>
        <a:accent4>
          <a:srgbClr val="000000"/>
        </a:accent4>
        <a:accent5>
          <a:srgbClr val="E8ECE4"/>
        </a:accent5>
        <a:accent6>
          <a:srgbClr val="5C1300"/>
        </a:accent6>
        <a:hlink>
          <a:srgbClr val="008000"/>
        </a:hlink>
        <a:folHlink>
          <a:srgbClr val="80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Custom Design">
  <a:themeElements>
    <a:clrScheme name="2_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fontScheme name="2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457200" tIns="457200" rIns="457200" bIns="457200" numCol="1" anchor="t" anchorCtr="0" compatLnSpc="1">
        <a:prstTxWarp prst="textNoShape">
          <a:avLst/>
        </a:prstTxWarp>
        <a:spAutoFit/>
      </a:bodyPr>
      <a:lstStyle>
        <a:defPPr marL="0" marR="0" indent="0" algn="l" defTabSz="4075113" rtl="0" eaLnBrk="1" fontAlgn="base" latinLnBrk="0" hangingPunct="1">
          <a:lnSpc>
            <a:spcPct val="100000"/>
          </a:lnSpc>
          <a:spcBef>
            <a:spcPct val="0"/>
          </a:spcBef>
          <a:spcAft>
            <a:spcPct val="0"/>
          </a:spcAft>
          <a:buClrTx/>
          <a:buSzTx/>
          <a:buFontTx/>
          <a:buNone/>
          <a:tabLst/>
          <a:defRPr kumimoji="0" lang="en-US" sz="2800" b="0" i="0" u="none" strike="noStrike" cap="none" normalizeH="0" baseline="0">
            <a:ln>
              <a:noFill/>
            </a:ln>
            <a:solidFill>
              <a:schemeClr val="tx1"/>
            </a:solidFill>
            <a:effectLst/>
            <a:latin typeface="Arial Narrow"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457200" tIns="457200" rIns="457200" bIns="457200" numCol="1" anchor="t" anchorCtr="0" compatLnSpc="1">
        <a:prstTxWarp prst="textNoShape">
          <a:avLst/>
        </a:prstTxWarp>
        <a:spAutoFit/>
      </a:bodyPr>
      <a:lstStyle>
        <a:defPPr marL="0" marR="0" indent="0" algn="l" defTabSz="4075113" rtl="0" eaLnBrk="1" fontAlgn="base" latinLnBrk="0" hangingPunct="1">
          <a:lnSpc>
            <a:spcPct val="100000"/>
          </a:lnSpc>
          <a:spcBef>
            <a:spcPct val="0"/>
          </a:spcBef>
          <a:spcAft>
            <a:spcPct val="0"/>
          </a:spcAft>
          <a:buClrTx/>
          <a:buSzTx/>
          <a:buFontTx/>
          <a:buNone/>
          <a:tabLst/>
          <a:defRPr kumimoji="0" lang="en-US" sz="2800" b="0" i="0" u="none" strike="noStrike" cap="none" normalizeH="0" baseline="0">
            <a:ln>
              <a:noFill/>
            </a:ln>
            <a:solidFill>
              <a:schemeClr val="tx1"/>
            </a:solidFill>
            <a:effectLst/>
            <a:latin typeface="Arial Narrow" charset="0"/>
          </a:defRPr>
        </a:defPPr>
      </a:lstStyle>
    </a:lnDef>
  </a:objectDefaults>
  <a:extraClrSchemeLst>
    <a:extraClrScheme>
      <a:clrScheme name="2_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clrMap bg1="lt1" tx1="dk1" bg2="lt2" tx2="dk2" accent1="accent1" accent2="accent2" accent3="accent3" accent4="accent4" accent5="accent5" accent6="accent6" hlink="hlink" folHlink="folHlink"/>
    </a:extraClrScheme>
    <a:extraClrScheme>
      <a:clrScheme name="2_Custom Design 2">
        <a:dk1>
          <a:srgbClr val="603000"/>
        </a:dk1>
        <a:lt1>
          <a:srgbClr val="CF9860"/>
        </a:lt1>
        <a:dk2>
          <a:srgbClr val="000000"/>
        </a:dk2>
        <a:lt2>
          <a:srgbClr val="808080"/>
        </a:lt2>
        <a:accent1>
          <a:srgbClr val="FFFFCF"/>
        </a:accent1>
        <a:accent2>
          <a:srgbClr val="603000"/>
        </a:accent2>
        <a:accent3>
          <a:srgbClr val="E4CAB6"/>
        </a:accent3>
        <a:accent4>
          <a:srgbClr val="512700"/>
        </a:accent4>
        <a:accent5>
          <a:srgbClr val="FFFFE4"/>
        </a:accent5>
        <a:accent6>
          <a:srgbClr val="56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2_Custom Design 3">
        <a:dk1>
          <a:srgbClr val="505750"/>
        </a:dk1>
        <a:lt1>
          <a:srgbClr val="FFFFFF"/>
        </a:lt1>
        <a:dk2>
          <a:srgbClr val="000000"/>
        </a:dk2>
        <a:lt2>
          <a:srgbClr val="808080"/>
        </a:lt2>
        <a:accent1>
          <a:srgbClr val="DFDFDF"/>
        </a:accent1>
        <a:accent2>
          <a:srgbClr val="9F3000"/>
        </a:accent2>
        <a:accent3>
          <a:srgbClr val="FFFFFF"/>
        </a:accent3>
        <a:accent4>
          <a:srgbClr val="434943"/>
        </a:accent4>
        <a:accent5>
          <a:srgbClr val="ECECEC"/>
        </a:accent5>
        <a:accent6>
          <a:srgbClr val="90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2_Custom Design 4">
        <a:dk1>
          <a:srgbClr val="3A0000"/>
        </a:dk1>
        <a:lt1>
          <a:srgbClr val="FFFFFF"/>
        </a:lt1>
        <a:dk2>
          <a:srgbClr val="000000"/>
        </a:dk2>
        <a:lt2>
          <a:srgbClr val="808080"/>
        </a:lt2>
        <a:accent1>
          <a:srgbClr val="FFFFCF"/>
        </a:accent1>
        <a:accent2>
          <a:srgbClr val="9F0000"/>
        </a:accent2>
        <a:accent3>
          <a:srgbClr val="FFFFFF"/>
        </a:accent3>
        <a:accent4>
          <a:srgbClr val="300000"/>
        </a:accent4>
        <a:accent5>
          <a:srgbClr val="FFFFE4"/>
        </a:accent5>
        <a:accent6>
          <a:srgbClr val="90000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5">
        <a:dk1>
          <a:srgbClr val="002336"/>
        </a:dk1>
        <a:lt1>
          <a:srgbClr val="E8F0F8"/>
        </a:lt1>
        <a:dk2>
          <a:srgbClr val="000000"/>
        </a:dk2>
        <a:lt2>
          <a:srgbClr val="808080"/>
        </a:lt2>
        <a:accent1>
          <a:srgbClr val="FFFFEF"/>
        </a:accent1>
        <a:accent2>
          <a:srgbClr val="00679F"/>
        </a:accent2>
        <a:accent3>
          <a:srgbClr val="F2F6FB"/>
        </a:accent3>
        <a:accent4>
          <a:srgbClr val="001C2D"/>
        </a:accent4>
        <a:accent5>
          <a:srgbClr val="FFFFF6"/>
        </a:accent5>
        <a:accent6>
          <a:srgbClr val="005D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6">
        <a:dk1>
          <a:srgbClr val="002336"/>
        </a:dk1>
        <a:lt1>
          <a:srgbClr val="CFCFFF"/>
        </a:lt1>
        <a:dk2>
          <a:srgbClr val="000000"/>
        </a:dk2>
        <a:lt2>
          <a:srgbClr val="808080"/>
        </a:lt2>
        <a:accent1>
          <a:srgbClr val="FFFFFF"/>
        </a:accent1>
        <a:accent2>
          <a:srgbClr val="003060"/>
        </a:accent2>
        <a:accent3>
          <a:srgbClr val="E4E4FF"/>
        </a:accent3>
        <a:accent4>
          <a:srgbClr val="001C2D"/>
        </a:accent4>
        <a:accent5>
          <a:srgbClr val="FFFFFF"/>
        </a:accent5>
        <a:accent6>
          <a:srgbClr val="002A56"/>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7">
        <a:dk1>
          <a:srgbClr val="000000"/>
        </a:dk1>
        <a:lt1>
          <a:srgbClr val="FFFFFF"/>
        </a:lt1>
        <a:dk2>
          <a:srgbClr val="000000"/>
        </a:dk2>
        <a:lt2>
          <a:srgbClr val="808080"/>
        </a:lt2>
        <a:accent1>
          <a:srgbClr val="EAEAEA"/>
        </a:accent1>
        <a:accent2>
          <a:srgbClr val="4B4B4B"/>
        </a:accent2>
        <a:accent3>
          <a:srgbClr val="FFFFFF"/>
        </a:accent3>
        <a:accent4>
          <a:srgbClr val="000000"/>
        </a:accent4>
        <a:accent5>
          <a:srgbClr val="F3F3F3"/>
        </a:accent5>
        <a:accent6>
          <a:srgbClr val="434343"/>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8">
        <a:dk1>
          <a:srgbClr val="000000"/>
        </a:dk1>
        <a:lt1>
          <a:srgbClr val="E3DABB"/>
        </a:lt1>
        <a:dk2>
          <a:srgbClr val="000000"/>
        </a:dk2>
        <a:lt2>
          <a:srgbClr val="808080"/>
        </a:lt2>
        <a:accent1>
          <a:srgbClr val="EAEAEA"/>
        </a:accent1>
        <a:accent2>
          <a:srgbClr val="065290"/>
        </a:accent2>
        <a:accent3>
          <a:srgbClr val="EFEADA"/>
        </a:accent3>
        <a:accent4>
          <a:srgbClr val="000000"/>
        </a:accent4>
        <a:accent5>
          <a:srgbClr val="F3F3F3"/>
        </a:accent5>
        <a:accent6>
          <a:srgbClr val="054982"/>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9">
        <a:dk1>
          <a:srgbClr val="00009F"/>
        </a:dk1>
        <a:lt1>
          <a:srgbClr val="FFCFFF"/>
        </a:lt1>
        <a:dk2>
          <a:srgbClr val="000000"/>
        </a:dk2>
        <a:lt2>
          <a:srgbClr val="808080"/>
        </a:lt2>
        <a:accent1>
          <a:srgbClr val="FFFFFF"/>
        </a:accent1>
        <a:accent2>
          <a:srgbClr val="60009F"/>
        </a:accent2>
        <a:accent3>
          <a:srgbClr val="FFE4FF"/>
        </a:accent3>
        <a:accent4>
          <a:srgbClr val="000087"/>
        </a:accent4>
        <a:accent5>
          <a:srgbClr val="FFFFFF"/>
        </a:accent5>
        <a:accent6>
          <a:srgbClr val="5600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10">
        <a:dk1>
          <a:srgbClr val="003000"/>
        </a:dk1>
        <a:lt1>
          <a:srgbClr val="9FCF9F"/>
        </a:lt1>
        <a:dk2>
          <a:srgbClr val="000000"/>
        </a:dk2>
        <a:lt2>
          <a:srgbClr val="808080"/>
        </a:lt2>
        <a:accent1>
          <a:srgbClr val="FFFFFF"/>
        </a:accent1>
        <a:accent2>
          <a:srgbClr val="006730"/>
        </a:accent2>
        <a:accent3>
          <a:srgbClr val="CDE4CD"/>
        </a:accent3>
        <a:accent4>
          <a:srgbClr val="002700"/>
        </a:accent4>
        <a:accent5>
          <a:srgbClr val="FFFFFF"/>
        </a:accent5>
        <a:accent6>
          <a:srgbClr val="005D2A"/>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11">
        <a:dk1>
          <a:srgbClr val="000000"/>
        </a:dk1>
        <a:lt1>
          <a:srgbClr val="FFFFD5"/>
        </a:lt1>
        <a:dk2>
          <a:srgbClr val="000000"/>
        </a:dk2>
        <a:lt2>
          <a:srgbClr val="808080"/>
        </a:lt2>
        <a:accent1>
          <a:srgbClr val="D7DFCF"/>
        </a:accent1>
        <a:accent2>
          <a:srgbClr val="661600"/>
        </a:accent2>
        <a:accent3>
          <a:srgbClr val="FFFFE7"/>
        </a:accent3>
        <a:accent4>
          <a:srgbClr val="000000"/>
        </a:accent4>
        <a:accent5>
          <a:srgbClr val="E8ECE4"/>
        </a:accent5>
        <a:accent6>
          <a:srgbClr val="5C1300"/>
        </a:accent6>
        <a:hlink>
          <a:srgbClr val="008000"/>
        </a:hlink>
        <a:folHlink>
          <a:srgbClr val="8000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13819</TotalTime>
  <Words>1547</Words>
  <Application>Microsoft Office PowerPoint</Application>
  <PresentationFormat>Custom</PresentationFormat>
  <Paragraphs>36</Paragraphs>
  <Slides>1</Slides>
  <Notes>1</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1</vt:i4>
      </vt:variant>
    </vt:vector>
  </HeadingPairs>
  <TitlesOfParts>
    <vt:vector size="10" baseType="lpstr">
      <vt:lpstr>ＭＳ Ｐゴシック</vt:lpstr>
      <vt:lpstr>Arial</vt:lpstr>
      <vt:lpstr>Arial Black</vt:lpstr>
      <vt:lpstr>Arial Narrow</vt:lpstr>
      <vt:lpstr>Calibri</vt:lpstr>
      <vt:lpstr>Times New Roman</vt:lpstr>
      <vt:lpstr>Custom Design</vt:lpstr>
      <vt:lpstr>1_Custom Design</vt:lpstr>
      <vt:lpstr>2_Custom Design</vt:lpstr>
      <vt:lpstr>PowerPoint Presentation</vt:lpstr>
    </vt:vector>
  </TitlesOfParts>
  <Company>www.PosterPresentations.com</Company>
  <LinksUpToDate>false</LinksUpToDate>
  <SharedDoc>false</SharedDoc>
  <HyperlinkBase>http://www.posterpresentations.com</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48x36 Poster Template</dc:title>
  <dc:subject>Free PowerPoint poster templates</dc:subject>
  <dc:creator>A. Kotoulas</dc:creator>
  <cp:keywords>poster presentation, poster design, poster template</cp:keywords>
  <dc:description>Non-authorized printing of this poster template by any commercial printing service other than PosterPresentations.com is strictly prohibited._x000d_
Non-profit educational printing centers are exempt._x000d_
To obtain printing authorization call:_x000d_
1.866.649.3004_x000d_
_x000d_
© 2007 Canterbury Media Services, Inc</dc:description>
  <cp:lastModifiedBy>UCS</cp:lastModifiedBy>
  <cp:revision>412</cp:revision>
  <cp:lastPrinted>2018-03-01T01:50:04Z</cp:lastPrinted>
  <dcterms:created xsi:type="dcterms:W3CDTF">2009-05-25T14:26:55Z</dcterms:created>
  <dcterms:modified xsi:type="dcterms:W3CDTF">2018-03-01T01:52:48Z</dcterms:modified>
  <cp:category>Powerpoint poster templates</cp:category>
</cp:coreProperties>
</file>