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3" r:id="rId6"/>
    <p:sldId id="264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C04C17-0ADB-4CA3-84A9-678B5B6F5BB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851648" cy="2209800"/>
          </a:xfrm>
        </p:spPr>
        <p:txBody>
          <a:bodyPr anchor="ctr" anchorCtr="1">
            <a:noAutofit/>
          </a:bodyPr>
          <a:lstStyle/>
          <a:p>
            <a:pPr algn="ctr"/>
            <a:r>
              <a:rPr lang="en-US" sz="4800" dirty="0">
                <a:solidFill>
                  <a:srgbClr val="FFFF99"/>
                </a:solidFill>
                <a:effectLst/>
              </a:rPr>
              <a:t>Process-based Principles for Restoring River Ecosystems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54696" cy="2514600"/>
          </a:xfrm>
        </p:spPr>
        <p:txBody>
          <a:bodyPr anchor="ctr" anchorCtr="1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2800" dirty="0">
                <a:solidFill>
                  <a:srgbClr val="FFFF99"/>
                </a:solidFill>
                <a:latin typeface="+mj-lt"/>
              </a:rPr>
              <a:t>John Doe</a:t>
            </a:r>
          </a:p>
          <a:p>
            <a:pPr algn="ctr">
              <a:spcBef>
                <a:spcPts val="0"/>
              </a:spcBef>
            </a:pPr>
            <a:r>
              <a:rPr lang="en-US" sz="2800" dirty="0">
                <a:solidFill>
                  <a:srgbClr val="FFFF99"/>
                </a:solidFill>
                <a:latin typeface="+mj-lt"/>
              </a:rPr>
              <a:t>Earth and Physical Science Department</a:t>
            </a:r>
          </a:p>
          <a:p>
            <a:pPr algn="ctr">
              <a:spcBef>
                <a:spcPts val="0"/>
              </a:spcBef>
            </a:pPr>
            <a:r>
              <a:rPr lang="en-US" sz="2800" dirty="0">
                <a:solidFill>
                  <a:srgbClr val="FFFF99"/>
                </a:solidFill>
                <a:latin typeface="+mj-lt"/>
              </a:rPr>
              <a:t>Western Oregon University</a:t>
            </a:r>
          </a:p>
          <a:p>
            <a:pPr algn="ctr">
              <a:spcBef>
                <a:spcPts val="0"/>
              </a:spcBef>
            </a:pPr>
            <a:r>
              <a:rPr lang="en-US" sz="2800" dirty="0">
                <a:solidFill>
                  <a:srgbClr val="FFFF99"/>
                </a:solidFill>
                <a:latin typeface="+mj-lt"/>
              </a:rPr>
              <a:t>Monmouth, Oregon</a:t>
            </a:r>
          </a:p>
          <a:p>
            <a:pPr algn="ctr">
              <a:spcBef>
                <a:spcPts val="0"/>
              </a:spcBef>
            </a:pPr>
            <a:r>
              <a:rPr lang="en-US" sz="2800" dirty="0">
                <a:solidFill>
                  <a:srgbClr val="FFFF99"/>
                </a:solidFill>
                <a:latin typeface="+mj-lt"/>
              </a:rPr>
              <a:t>Email: jdoe@wou.edu</a:t>
            </a:r>
          </a:p>
        </p:txBody>
      </p:sp>
    </p:spTree>
    <p:extLst>
      <p:ext uri="{BB962C8B-B14F-4D97-AF65-F5344CB8AC3E}">
        <p14:creationId xmlns:p14="http://schemas.microsoft.com/office/powerpoint/2010/main" val="1980529925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noProof="0" dirty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SUMMARY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533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noProof="0" dirty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Outline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32104" y="1524000"/>
            <a:ext cx="7854696" cy="5181600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Introduction</a:t>
            </a: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Subtopic 1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Discussion Item A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Discussion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Item B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Subtopic 2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Discussion Item A</a:t>
            </a: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Subtopic 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Summary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noProof="0" dirty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INTRODUCTION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533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noProof="0" dirty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Example Bullet Slide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32104" y="1752600"/>
            <a:ext cx="7854696" cy="4572000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Subtopic 1</a:t>
            </a: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Subtopic 2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Discussion Item A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Discussion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Item B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Subtopic 3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Discussion Item A</a:t>
            </a: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>
                <a:solidFill>
                  <a:srgbClr val="FFFF99"/>
                </a:solidFill>
                <a:latin typeface="+mj-lt"/>
              </a:rPr>
              <a:t>Subtopic 4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304800" y="5638800"/>
            <a:ext cx="8610600" cy="1143000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/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tabLst/>
              <a:defRPr/>
            </a:pPr>
            <a:r>
              <a:rPr lang="en-US" sz="2600" dirty="0">
                <a:solidFill>
                  <a:schemeClr val="bg1"/>
                </a:solidFill>
                <a:latin typeface="+mj-lt"/>
              </a:rPr>
              <a:t>Example slide background for black and white figures, with caption, cite reference (OWEB, 2002)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7330" b="1404"/>
          <a:stretch>
            <a:fillRect/>
          </a:stretch>
        </p:blipFill>
        <p:spPr bwMode="auto">
          <a:xfrm>
            <a:off x="152399" y="304800"/>
            <a:ext cx="8689145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Edwithbigfish"/>
          <p:cNvPicPr>
            <a:picLocks noChangeAspect="1" noChangeArrowheads="1"/>
          </p:cNvPicPr>
          <p:nvPr/>
        </p:nvPicPr>
        <p:blipFill>
          <a:blip r:embed="rId2" cstate="print"/>
          <a:srcRect l="12674" t="3830" r="26984" b="24547"/>
          <a:stretch>
            <a:fillRect/>
          </a:stretch>
        </p:blipFill>
        <p:spPr bwMode="auto">
          <a:xfrm>
            <a:off x="533400" y="152400"/>
            <a:ext cx="8077200" cy="647558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SUBTOPIC 1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SUBTOPIC 2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noProof="0" dirty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SUBTOPIC 3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197</TotalTime>
  <Words>91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Constantia</vt:lpstr>
      <vt:lpstr>Wingdings</vt:lpstr>
      <vt:lpstr>Wingdings 2</vt:lpstr>
      <vt:lpstr>Flow</vt:lpstr>
      <vt:lpstr>Process-based Principles for Restoring River Ecosystems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Process-based Principles for Restoring River Ecosystems</dc:title>
  <dc:creator>Ryan Johnson</dc:creator>
  <cp:lastModifiedBy>Steve Taylor</cp:lastModifiedBy>
  <cp:revision>50</cp:revision>
  <dcterms:created xsi:type="dcterms:W3CDTF">2015-04-22T07:04:28Z</dcterms:created>
  <dcterms:modified xsi:type="dcterms:W3CDTF">2022-02-25T01:06:32Z</dcterms:modified>
</cp:coreProperties>
</file>