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3" r:id="rId6"/>
    <p:sldId id="264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C04C17-0ADB-4CA3-84A9-678B5B6F5BB1}" type="datetimeFigureOut">
              <a:rPr lang="en-US" smtClean="0"/>
              <a:pPr/>
              <a:t>5/10/2015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901448-4DD7-48BE-8E93-824D77E9663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851648" cy="2209800"/>
          </a:xfrm>
        </p:spPr>
        <p:txBody>
          <a:bodyPr anchor="ctr" anchorCtr="1">
            <a:noAutofit/>
          </a:bodyPr>
          <a:lstStyle/>
          <a:p>
            <a:pPr algn="ctr"/>
            <a:r>
              <a:rPr lang="en-US" sz="4800" dirty="0" smtClean="0">
                <a:solidFill>
                  <a:srgbClr val="FFFF99"/>
                </a:solidFill>
                <a:effectLst/>
              </a:rPr>
              <a:t>Process-based Principles for Restoring River Ecosystems</a:t>
            </a:r>
            <a:endParaRPr lang="en-US" sz="4800" dirty="0">
              <a:solidFill>
                <a:srgbClr val="FFFF99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54696" cy="2514600"/>
          </a:xfrm>
        </p:spPr>
        <p:txBody>
          <a:bodyPr anchor="ctr" anchorCtr="1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2800" dirty="0" smtClean="0">
                <a:solidFill>
                  <a:srgbClr val="FFFF99"/>
                </a:solidFill>
                <a:latin typeface="+mj-lt"/>
              </a:rPr>
              <a:t>John Doe</a:t>
            </a:r>
          </a:p>
          <a:p>
            <a:pPr algn="ctr">
              <a:spcBef>
                <a:spcPts val="0"/>
              </a:spcBef>
            </a:pPr>
            <a:r>
              <a:rPr lang="en-US" sz="2800" dirty="0" smtClean="0">
                <a:solidFill>
                  <a:srgbClr val="FFFF99"/>
                </a:solidFill>
                <a:latin typeface="+mj-lt"/>
              </a:rPr>
              <a:t>Earth and Physical Science Department</a:t>
            </a:r>
          </a:p>
          <a:p>
            <a:pPr algn="ctr">
              <a:spcBef>
                <a:spcPts val="0"/>
              </a:spcBef>
            </a:pPr>
            <a:r>
              <a:rPr lang="en-US" sz="2800" dirty="0" smtClean="0">
                <a:solidFill>
                  <a:srgbClr val="FFFF99"/>
                </a:solidFill>
                <a:latin typeface="+mj-lt"/>
              </a:rPr>
              <a:t>Western Oregon University</a:t>
            </a:r>
          </a:p>
          <a:p>
            <a:pPr algn="ctr">
              <a:spcBef>
                <a:spcPts val="0"/>
              </a:spcBef>
            </a:pPr>
            <a:r>
              <a:rPr lang="en-US" sz="2800" dirty="0" smtClean="0">
                <a:solidFill>
                  <a:srgbClr val="FFFF99"/>
                </a:solidFill>
                <a:latin typeface="+mj-lt"/>
              </a:rPr>
              <a:t>Monmouth, Oregon</a:t>
            </a:r>
          </a:p>
          <a:p>
            <a:pPr algn="ctr">
              <a:spcBef>
                <a:spcPts val="0"/>
              </a:spcBef>
            </a:pPr>
            <a:r>
              <a:rPr lang="en-US" sz="2800" dirty="0" smtClean="0">
                <a:solidFill>
                  <a:srgbClr val="FFFF99"/>
                </a:solidFill>
                <a:latin typeface="+mj-lt"/>
              </a:rPr>
              <a:t>Email: jdoe@wou.edu</a:t>
            </a:r>
            <a:endParaRPr lang="en-US" sz="2800" dirty="0">
              <a:solidFill>
                <a:srgbClr val="FFFF99"/>
              </a:solidFill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05299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2752" y="2438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noProof="0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SUMMARY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533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noProof="0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Outline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32104" y="1524000"/>
            <a:ext cx="7854696" cy="5181600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Introduction</a:t>
            </a: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Subtopic 1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Discussion Item A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Discussion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Item B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Subtopic 2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Discussion Item A</a:t>
            </a: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Subtopic 3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Summary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2752" y="2438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noProof="0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INTRODUCTION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533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noProof="0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Example Bullet Slide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32104" y="1752600"/>
            <a:ext cx="7854696" cy="4572000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Subtopic 1</a:t>
            </a: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Subtopic 2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Discussion Item A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Discussion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Item B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Subtopic 3</a:t>
            </a:r>
          </a:p>
          <a:p>
            <a:pPr marL="731520" lvl="1" indent="-274320">
              <a:spcBef>
                <a:spcPts val="600"/>
              </a:spcBef>
              <a:buClr>
                <a:srgbClr val="FFFF00"/>
              </a:buClr>
              <a:buSzPct val="95000"/>
              <a:buFont typeface="Wingdings" pitchFamily="2" charset="2"/>
              <a:buChar char="§"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Discussion Item A</a:t>
            </a:r>
          </a:p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600" b="1" dirty="0" smtClean="0">
                <a:solidFill>
                  <a:srgbClr val="FFFF99"/>
                </a:solidFill>
                <a:latin typeface="+mj-lt"/>
              </a:rPr>
              <a:t>Subtopic 4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304800" y="5638800"/>
            <a:ext cx="8610600" cy="1143000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/>
          <a:p>
            <a:pPr marL="274320" marR="0" lvl="0" indent="-274320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ct val="95000"/>
              <a:tabLst/>
              <a:defRPr/>
            </a:pPr>
            <a:r>
              <a:rPr lang="en-US" sz="2600" dirty="0" smtClean="0">
                <a:solidFill>
                  <a:schemeClr val="bg1"/>
                </a:solidFill>
                <a:latin typeface="+mj-lt"/>
              </a:rPr>
              <a:t>Example slide background for black and white figures, with caption, cite reference (OWEB, 2002)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7330" b="1404"/>
          <a:stretch>
            <a:fillRect/>
          </a:stretch>
        </p:blipFill>
        <p:spPr bwMode="auto">
          <a:xfrm>
            <a:off x="152399" y="304800"/>
            <a:ext cx="8689145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Edwithbigfish"/>
          <p:cNvPicPr>
            <a:picLocks noChangeAspect="1" noChangeArrowheads="1"/>
          </p:cNvPicPr>
          <p:nvPr/>
        </p:nvPicPr>
        <p:blipFill>
          <a:blip r:embed="rId2" cstate="print"/>
          <a:srcRect l="12674" t="3830" r="26984" b="24547"/>
          <a:stretch>
            <a:fillRect/>
          </a:stretch>
        </p:blipFill>
        <p:spPr bwMode="auto">
          <a:xfrm>
            <a:off x="533400" y="152400"/>
            <a:ext cx="8077200" cy="647558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2752" y="2438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SUBTOPIC 1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2752" y="2438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SUBTOPIC 2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2752" y="2438400"/>
            <a:ext cx="7851648" cy="1143000"/>
          </a:xfrm>
          <a:prstGeom prst="rect">
            <a:avLst/>
          </a:prstGeom>
        </p:spPr>
        <p:txBody>
          <a:bodyPr vert="horz" lIns="0" rIns="0" bIns="0" anchor="ctr" anchorCtr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noProof="0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SUBTOPIC 3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197</TotalTime>
  <Words>87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Process-based Principles for Restoring River Ecosystems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Process-based Principles for Restoring River Ecosystems</dc:title>
  <dc:creator>Ryan Johnson</dc:creator>
  <cp:lastModifiedBy>UCS</cp:lastModifiedBy>
  <cp:revision>50</cp:revision>
  <dcterms:created xsi:type="dcterms:W3CDTF">2015-04-22T07:04:28Z</dcterms:created>
  <dcterms:modified xsi:type="dcterms:W3CDTF">2015-05-11T03:20:41Z</dcterms:modified>
</cp:coreProperties>
</file>