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315" r:id="rId3"/>
    <p:sldId id="317" r:id="rId4"/>
    <p:sldId id="331" r:id="rId5"/>
    <p:sldId id="257" r:id="rId6"/>
    <p:sldId id="335" r:id="rId7"/>
    <p:sldId id="338" r:id="rId8"/>
    <p:sldId id="350" r:id="rId9"/>
    <p:sldId id="351" r:id="rId10"/>
    <p:sldId id="346" r:id="rId11"/>
    <p:sldId id="347" r:id="rId12"/>
    <p:sldId id="332" r:id="rId13"/>
    <p:sldId id="333" r:id="rId14"/>
    <p:sldId id="292" r:id="rId15"/>
    <p:sldId id="344" r:id="rId16"/>
    <p:sldId id="349" r:id="rId17"/>
    <p:sldId id="345" r:id="rId18"/>
    <p:sldId id="334" r:id="rId19"/>
    <p:sldId id="336" r:id="rId20"/>
    <p:sldId id="337" r:id="rId21"/>
    <p:sldId id="343" r:id="rId22"/>
    <p:sldId id="327" r:id="rId23"/>
    <p:sldId id="328" r:id="rId24"/>
    <p:sldId id="329" r:id="rId25"/>
    <p:sldId id="330" r:id="rId26"/>
    <p:sldId id="300" r:id="rId27"/>
    <p:sldId id="299" r:id="rId28"/>
    <p:sldId id="316" r:id="rId29"/>
    <p:sldId id="319" r:id="rId30"/>
    <p:sldId id="297" r:id="rId31"/>
    <p:sldId id="322" r:id="rId32"/>
    <p:sldId id="348" r:id="rId33"/>
    <p:sldId id="304" r:id="rId34"/>
    <p:sldId id="352" r:id="rId35"/>
    <p:sldId id="294" r:id="rId36"/>
    <p:sldId id="306" r:id="rId37"/>
    <p:sldId id="305" r:id="rId38"/>
    <p:sldId id="313" r:id="rId39"/>
    <p:sldId id="310" r:id="rId40"/>
    <p:sldId id="308" r:id="rId41"/>
    <p:sldId id="309" r:id="rId42"/>
    <p:sldId id="311" r:id="rId43"/>
    <p:sldId id="312" r:id="rId44"/>
    <p:sldId id="296" r:id="rId45"/>
    <p:sldId id="295" r:id="rId46"/>
    <p:sldId id="301" r:id="rId47"/>
    <p:sldId id="291" r:id="rId48"/>
    <p:sldId id="302" r:id="rId49"/>
    <p:sldId id="321" r:id="rId50"/>
    <p:sldId id="320" r:id="rId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36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59E9CB-EA73-4040-BC8C-C5366A8E10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708966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D3CBBC-ECD0-408E-B5B3-6574BC8688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213800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BC5748-B1B0-4E91-A8CD-74FFE941D4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641391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5F4646-720A-44D0-BF58-1A0422D890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72857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9DC507-AAF9-43CC-AA9F-8A077A1D1B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885930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B80190-33BD-413F-A3C7-D3DE22CA43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291536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BFE52A-6E7D-4537-BD6C-D7EB449931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296637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2906B5-B910-42EE-B528-26EABFB054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631186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CCC7C1-45EA-4D62-9EF7-E73565AFCD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822300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8B7ED-8316-4892-BB17-99F1E0E4D5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680434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26D444-00C5-433B-A7BB-95487B42C7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935752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C9A610-8A49-44A9-9E8F-4EF0BEB0A9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81404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827C34D-06B4-42BE-BC68-F4E717306BB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wf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488" y="1192213"/>
            <a:ext cx="9053512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71463"/>
            <a:ext cx="6096000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4575" y="523875"/>
            <a:ext cx="4514850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538" y="1219200"/>
            <a:ext cx="89249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0267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ydro9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1111250"/>
            <a:ext cx="9144000" cy="47561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7086600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85800"/>
            <a:ext cx="6553200" cy="497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4153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4800"/>
            <a:ext cx="62547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775" y="152400"/>
            <a:ext cx="8934450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w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06513"/>
            <a:ext cx="8839200" cy="44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" y="0"/>
            <a:ext cx="8877300" cy="67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watrpu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8800"/>
            <a:ext cx="8763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ydro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713" y="165100"/>
            <a:ext cx="5108575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ydro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9450" y="152400"/>
            <a:ext cx="310515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ydrofra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2600"/>
            <a:ext cx="87630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ydro23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704975" y="0"/>
            <a:ext cx="6067425" cy="6858000"/>
          </a:xfr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ydro2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62000" y="0"/>
            <a:ext cx="7696200" cy="6943725"/>
          </a:xfr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wf0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4788" y="228600"/>
            <a:ext cx="6373812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wf0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3975" y="228600"/>
            <a:ext cx="41878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wf0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839200" cy="477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ydro1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3400" y="0"/>
            <a:ext cx="8305800" cy="69024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ydro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471646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7863" y="1076325"/>
            <a:ext cx="5248275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ydro37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154363" y="0"/>
            <a:ext cx="3475037" cy="6858000"/>
          </a:xfr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Image result for cone of depression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3777284" cy="2743200"/>
          </a:xfrm>
          <a:prstGeom prst="rect">
            <a:avLst/>
          </a:prstGeom>
          <a:noFill/>
        </p:spPr>
      </p:pic>
      <p:pic>
        <p:nvPicPr>
          <p:cNvPr id="64516" name="Picture 4" descr="Image result for cone of depression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533400"/>
            <a:ext cx="2819400" cy="2889885"/>
          </a:xfrm>
          <a:prstGeom prst="rect">
            <a:avLst/>
          </a:prstGeom>
          <a:noFill/>
        </p:spPr>
      </p:pic>
      <p:pic>
        <p:nvPicPr>
          <p:cNvPr id="64518" name="Picture 6" descr="Image result for cone of depression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505200"/>
            <a:ext cx="4724400" cy="2773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ydro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1158875"/>
            <a:ext cx="9144000" cy="49371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ydro40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365250" y="0"/>
            <a:ext cx="6635750" cy="6858000"/>
          </a:xfr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ydro38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457200"/>
            <a:ext cx="9144000" cy="6110288"/>
          </a:xfr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ydro50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754063"/>
            <a:ext cx="9144000" cy="5341937"/>
          </a:xfr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ydro43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369888"/>
            <a:ext cx="9144000" cy="6107112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ydro16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28600" y="0"/>
            <a:ext cx="8915400" cy="69484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ydro41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21488"/>
          </a:xfr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ydro4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333375"/>
            <a:ext cx="9144000" cy="6296025"/>
          </a:xfr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ydro44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827088"/>
            <a:ext cx="9144000" cy="5345112"/>
          </a:xfr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ydro45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896938"/>
            <a:ext cx="9144000" cy="5427662"/>
          </a:xfr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ydro13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212725"/>
            <a:ext cx="9144000" cy="65690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ydro1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1079500"/>
            <a:ext cx="9144000" cy="48641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ydro30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43000" y="-685800"/>
            <a:ext cx="7315200" cy="6929438"/>
          </a:xfr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ydro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9144000" cy="60039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ydro3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639763"/>
            <a:ext cx="9144000" cy="4922837"/>
          </a:xfr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gwf0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693738"/>
            <a:ext cx="897255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ydro4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1295400"/>
            <a:ext cx="9144000" cy="44624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gwf0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25" y="76200"/>
            <a:ext cx="7153275" cy="671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38" y="104775"/>
            <a:ext cx="9077325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ydro35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90600" y="0"/>
            <a:ext cx="7162800" cy="6934200"/>
          </a:xfr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waterrights.utah.gov/wellinfo/theis/tran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6477000" cy="52929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http://www.connectedwaters.unsw.edu.au/sites/all/files/styles/inline_image/public/factsheet_image/img_storativ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95400"/>
            <a:ext cx="6838459" cy="4267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05000" y="6858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Specific Yield (Unconfined) vs. </a:t>
            </a:r>
            <a:r>
              <a:rPr lang="en-US" dirty="0" err="1" smtClean="0">
                <a:solidFill>
                  <a:schemeClr val="accent3"/>
                </a:solidFill>
              </a:rPr>
              <a:t>Storativity</a:t>
            </a:r>
            <a:r>
              <a:rPr lang="en-US" dirty="0" smtClean="0">
                <a:solidFill>
                  <a:schemeClr val="accent3"/>
                </a:solidFill>
              </a:rPr>
              <a:t> (confined)</a:t>
            </a:r>
            <a:endParaRPr lang="en-US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11</Words>
  <Application>Microsoft Office PowerPoint</Application>
  <PresentationFormat>On-screen Show (4:3)</PresentationFormat>
  <Paragraphs>1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</vt:vector>
  </TitlesOfParts>
  <Company>wou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taylors</dc:creator>
  <cp:lastModifiedBy>UCS</cp:lastModifiedBy>
  <cp:revision>18</cp:revision>
  <dcterms:created xsi:type="dcterms:W3CDTF">2005-02-24T02:01:54Z</dcterms:created>
  <dcterms:modified xsi:type="dcterms:W3CDTF">2016-03-08T01:26:54Z</dcterms:modified>
</cp:coreProperties>
</file>