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313" r:id="rId3"/>
    <p:sldId id="288" r:id="rId4"/>
    <p:sldId id="312" r:id="rId5"/>
    <p:sldId id="314" r:id="rId6"/>
    <p:sldId id="257" r:id="rId7"/>
    <p:sldId id="259" r:id="rId8"/>
    <p:sldId id="260" r:id="rId9"/>
    <p:sldId id="283" r:id="rId10"/>
    <p:sldId id="279" r:id="rId11"/>
    <p:sldId id="258" r:id="rId12"/>
    <p:sldId id="264" r:id="rId13"/>
    <p:sldId id="321" r:id="rId14"/>
    <p:sldId id="296" r:id="rId15"/>
    <p:sldId id="282" r:id="rId16"/>
    <p:sldId id="278" r:id="rId17"/>
    <p:sldId id="281" r:id="rId18"/>
    <p:sldId id="322" r:id="rId19"/>
    <p:sldId id="292" r:id="rId20"/>
    <p:sldId id="304" r:id="rId21"/>
    <p:sldId id="305" r:id="rId22"/>
    <p:sldId id="306" r:id="rId23"/>
    <p:sldId id="290" r:id="rId24"/>
    <p:sldId id="289" r:id="rId25"/>
    <p:sldId id="263" r:id="rId26"/>
    <p:sldId id="324" r:id="rId27"/>
    <p:sldId id="320" r:id="rId28"/>
    <p:sldId id="323" r:id="rId29"/>
    <p:sldId id="267" r:id="rId30"/>
    <p:sldId id="319" r:id="rId31"/>
    <p:sldId id="273" r:id="rId32"/>
    <p:sldId id="274" r:id="rId33"/>
    <p:sldId id="291" r:id="rId34"/>
    <p:sldId id="315" r:id="rId35"/>
    <p:sldId id="275" r:id="rId36"/>
    <p:sldId id="294" r:id="rId37"/>
    <p:sldId id="318" r:id="rId38"/>
    <p:sldId id="272" r:id="rId39"/>
    <p:sldId id="317" r:id="rId40"/>
    <p:sldId id="268" r:id="rId41"/>
    <p:sldId id="270" r:id="rId42"/>
    <p:sldId id="316" r:id="rId43"/>
    <p:sldId id="271" r:id="rId44"/>
    <p:sldId id="265" r:id="rId45"/>
    <p:sldId id="280" r:id="rId46"/>
    <p:sldId id="269" r:id="rId47"/>
    <p:sldId id="285" r:id="rId48"/>
    <p:sldId id="297" r:id="rId49"/>
    <p:sldId id="298" r:id="rId50"/>
    <p:sldId id="284" r:id="rId51"/>
    <p:sldId id="286" r:id="rId52"/>
    <p:sldId id="299" r:id="rId53"/>
    <p:sldId id="295" r:id="rId54"/>
    <p:sldId id="301" r:id="rId55"/>
    <p:sldId id="302" r:id="rId56"/>
    <p:sldId id="300" r:id="rId57"/>
    <p:sldId id="307" r:id="rId58"/>
    <p:sldId id="308" r:id="rId59"/>
    <p:sldId id="309" r:id="rId60"/>
    <p:sldId id="310" r:id="rId61"/>
    <p:sldId id="311" r:id="rId62"/>
    <p:sldId id="266" r:id="rId63"/>
    <p:sldId id="262" r:id="rId6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B39722-2F79-44B5-BE6C-7CB927BC85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051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F0608F-D99B-4E66-80D0-117E570E9B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677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8767E0-4CDB-47B6-96E7-AF77DA9044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8698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560A5-2732-47F4-85E1-037909D5BA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1087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FE9ECE-18F4-4A09-BF28-736917E228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5416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E8C503-7404-4A1D-9C8C-39BCA11D97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B13517-0BD3-483A-8D28-4B87ACAC5C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542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D4879C-F66F-486D-B2BD-4057B2BAAF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322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26022D-7D37-4B3E-A1FB-B52A51F568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2052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51C4F1-E629-4B78-B4EF-520690A743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6791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660142-B744-487A-9B14-08D968F972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40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B41BCC-DEF9-40AE-9FB8-C330C1AC1E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50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A48C1C8-AE74-4B5E-BD17-7C01135EF2B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8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hydro_cy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788"/>
            <a:ext cx="9144000" cy="474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20650" y="1066800"/>
            <a:ext cx="262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/>
              <a:t>Hydrologic cycle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wf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5000"/>
            <a:ext cx="8867775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water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water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72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6200"/>
            <a:ext cx="6019800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8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unconf_a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wf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192213"/>
            <a:ext cx="9053512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w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06513"/>
            <a:ext cx="8839200" cy="44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wf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8991600" cy="589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7162800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gw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6075"/>
            <a:ext cx="914400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n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39200" cy="68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gw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5" y="76200"/>
            <a:ext cx="4606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gw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469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1588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5575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gaining_stre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372600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minrock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"/>
            <a:ext cx="7924800" cy="6778625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879725" y="3163888"/>
            <a:ext cx="33496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/>
              <a:t>Intergranular porosity</a:t>
            </a:r>
          </a:p>
          <a:p>
            <a:pPr eaLnBrk="1" hangingPunct="1"/>
            <a:r>
              <a:rPr lang="en-US" altLang="en-US" sz="2400" b="1"/>
              <a:t>(primary)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ydro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9113"/>
            <a:ext cx="8839200" cy="572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88925" y="533400"/>
            <a:ext cx="390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/>
              <a:t>Porosity and permeability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water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0"/>
            <a:ext cx="6253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400675" cy="678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5" y="0"/>
            <a:ext cx="5375275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"/>
            <a:ext cx="75438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water39"/>
          <p:cNvPicPr>
            <a:picLocks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96913"/>
            <a:ext cx="9144000" cy="57038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gw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1313"/>
            <a:ext cx="9144000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12725" y="1716088"/>
            <a:ext cx="3109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/>
              <a:t>Global water budget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0272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ydro19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504825"/>
            <a:ext cx="9144000" cy="60483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ydro18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6700" y="0"/>
            <a:ext cx="58547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lickensi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508125" y="6211888"/>
            <a:ext cx="4503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bg1"/>
                </a:solidFill>
              </a:rPr>
              <a:t>Fracture porosity (secondary)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gw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3"/>
          <p:cNvSpPr txBox="1">
            <a:spLocks noChangeArrowheads="1"/>
          </p:cNvSpPr>
          <p:nvPr/>
        </p:nvSpPr>
        <p:spPr bwMode="auto">
          <a:xfrm>
            <a:off x="228600" y="5943600"/>
            <a:ext cx="4541838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bg1"/>
                </a:solidFill>
              </a:rPr>
              <a:t>Solution porosity (secondary)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ydro6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39838"/>
            <a:ext cx="9144000" cy="41703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ydr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30163"/>
            <a:ext cx="4286250" cy="675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ydro35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0"/>
            <a:ext cx="7162800" cy="6934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76200"/>
            <a:ext cx="5332412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wf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192213"/>
            <a:ext cx="9053512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ydro39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0"/>
            <a:ext cx="7467600" cy="69469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ydro33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16200" y="0"/>
            <a:ext cx="44704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0"/>
            <a:ext cx="4521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ydro34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0"/>
            <a:ext cx="7315200" cy="68945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water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gwf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269875"/>
            <a:ext cx="8986837" cy="631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ydro37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4363" y="0"/>
            <a:ext cx="3475037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watrpu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8800"/>
            <a:ext cx="8763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ydro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165100"/>
            <a:ext cx="5108575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ydro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152400"/>
            <a:ext cx="310515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on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138"/>
            <a:ext cx="9144000" cy="634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ydrofr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2600"/>
            <a:ext cx="876300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welll_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63" y="152400"/>
            <a:ext cx="4351337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ydro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450"/>
            <a:ext cx="7467600" cy="673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 descr="gw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8425"/>
            <a:ext cx="91440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Sp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45212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4724400" y="3124200"/>
            <a:ext cx="441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Times New Roman"/>
              </a:rPr>
              <a:t>Spring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ydro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010400" cy="692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 descr="gw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25"/>
            <a:ext cx="914400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 descr="gw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16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 descr="gw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400"/>
            <a:ext cx="91440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 descr="gw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ater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08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 descr="gw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9144000" cy="617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 descr="gw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5" y="0"/>
            <a:ext cx="345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water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0772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water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"/>
            <a:ext cx="8153400" cy="667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ater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75"/>
            <a:ext cx="9144000" cy="647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ater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938"/>
            <a:ext cx="9144000" cy="512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wf0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7391400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24</Words>
  <Application>Microsoft Office PowerPoint</Application>
  <PresentationFormat>On-screen Show (4:3)</PresentationFormat>
  <Paragraphs>8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Western Oregon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Western Oregon University</dc:creator>
  <cp:lastModifiedBy>Windows User</cp:lastModifiedBy>
  <cp:revision>14</cp:revision>
  <dcterms:created xsi:type="dcterms:W3CDTF">2005-02-03T00:57:16Z</dcterms:created>
  <dcterms:modified xsi:type="dcterms:W3CDTF">2016-03-03T00:49:28Z</dcterms:modified>
</cp:coreProperties>
</file>