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83" r:id="rId4"/>
    <p:sldId id="286" r:id="rId5"/>
    <p:sldId id="284" r:id="rId6"/>
    <p:sldId id="280" r:id="rId7"/>
    <p:sldId id="289" r:id="rId8"/>
    <p:sldId id="291" r:id="rId9"/>
    <p:sldId id="288" r:id="rId10"/>
    <p:sldId id="287" r:id="rId11"/>
    <p:sldId id="298" r:id="rId12"/>
    <p:sldId id="257" r:id="rId13"/>
    <p:sldId id="258" r:id="rId14"/>
    <p:sldId id="259" r:id="rId15"/>
    <p:sldId id="260" r:id="rId16"/>
    <p:sldId id="296" r:id="rId17"/>
    <p:sldId id="297" r:id="rId18"/>
    <p:sldId id="261" r:id="rId19"/>
    <p:sldId id="268" r:id="rId20"/>
    <p:sldId id="269" r:id="rId21"/>
    <p:sldId id="262" r:id="rId22"/>
    <p:sldId id="263" r:id="rId23"/>
    <p:sldId id="264" r:id="rId24"/>
    <p:sldId id="299" r:id="rId25"/>
    <p:sldId id="278" r:id="rId26"/>
    <p:sldId id="279" r:id="rId27"/>
    <p:sldId id="275" r:id="rId28"/>
    <p:sldId id="276" r:id="rId29"/>
    <p:sldId id="277" r:id="rId30"/>
    <p:sldId id="265" r:id="rId31"/>
    <p:sldId id="26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4A042-A132-4456-8893-BE1B957BB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E43E1-D8ED-48CB-8F25-4AAD5D210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E35A0-ABA0-487F-A137-E4FB1D14A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54AD4-A9DA-4DE7-849D-05873A8F3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97F1D-8661-4DE9-8EA2-562183175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07D2B-1D1F-4E7F-A626-66F638A7E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C79E3-5360-406E-ACA7-734473538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4BB6E-A16D-405B-B48F-4FDA302A2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3C311-DB94-4E85-AE78-5BFDEC36E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18C1C-D76F-4815-85F1-04BB7DF23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5FB73-1F0A-4C90-BFEE-1B2F59DB9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321B4C-FA26-4CA5-BBEF-87B5525A54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49225"/>
            <a:ext cx="824865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illamette_river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091113" cy="6288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illamette_d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442200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563563"/>
            <a:ext cx="883285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588" y="3175"/>
            <a:ext cx="9655176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0"/>
            <a:ext cx="882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11275"/>
            <a:ext cx="877728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8418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96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15975"/>
            <a:ext cx="88614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58838"/>
            <a:ext cx="844232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 r="1031" b="16940"/>
          <a:stretch>
            <a:fillRect/>
          </a:stretch>
        </p:blipFill>
        <p:spPr bwMode="auto">
          <a:xfrm>
            <a:off x="228600" y="304800"/>
            <a:ext cx="8534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418513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668338"/>
            <a:ext cx="85883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055688"/>
            <a:ext cx="873125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74725" y="6132513"/>
            <a:ext cx="430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Runoff Ratio = Streamflow / Precipitation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31750"/>
            <a:ext cx="67056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8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381000"/>
            <a:ext cx="447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67788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574925" y="6284913"/>
            <a:ext cx="250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Portland Water Bureau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2175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136650"/>
            <a:ext cx="88677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695325"/>
            <a:ext cx="86296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842963"/>
            <a:ext cx="87471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392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228600"/>
            <a:ext cx="8810625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609600"/>
            <a:ext cx="909955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illamette_location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438775" cy="6523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7638"/>
            <a:ext cx="4695825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213"/>
            <a:ext cx="5057775" cy="6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429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8875" y="211138"/>
            <a:ext cx="26257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illamette_prec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"/>
            <a:ext cx="5311775" cy="647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9</Words>
  <Application>Microsoft Office PowerPoint</Application>
  <PresentationFormat>On-screen Show (4:3)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WOU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Taylor</dc:creator>
  <cp:lastModifiedBy>UCS</cp:lastModifiedBy>
  <cp:revision>18</cp:revision>
  <dcterms:created xsi:type="dcterms:W3CDTF">2012-01-28T16:35:27Z</dcterms:created>
  <dcterms:modified xsi:type="dcterms:W3CDTF">2012-02-09T20:12:31Z</dcterms:modified>
</cp:coreProperties>
</file>