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9" r:id="rId3"/>
    <p:sldId id="288" r:id="rId4"/>
    <p:sldId id="289" r:id="rId5"/>
    <p:sldId id="290" r:id="rId6"/>
    <p:sldId id="260" r:id="rId7"/>
    <p:sldId id="281" r:id="rId8"/>
    <p:sldId id="270" r:id="rId9"/>
    <p:sldId id="256" r:id="rId10"/>
    <p:sldId id="284" r:id="rId11"/>
    <p:sldId id="283" r:id="rId12"/>
    <p:sldId id="257" r:id="rId13"/>
    <p:sldId id="285" r:id="rId14"/>
    <p:sldId id="282" r:id="rId15"/>
    <p:sldId id="258" r:id="rId16"/>
    <p:sldId id="262" r:id="rId17"/>
    <p:sldId id="261" r:id="rId18"/>
    <p:sldId id="266" r:id="rId19"/>
    <p:sldId id="263" r:id="rId20"/>
    <p:sldId id="264" r:id="rId21"/>
    <p:sldId id="265" r:id="rId22"/>
    <p:sldId id="267" r:id="rId23"/>
    <p:sldId id="286" r:id="rId24"/>
    <p:sldId id="268" r:id="rId25"/>
    <p:sldId id="269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227F4-077E-4395-AB80-4ED89E00EC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211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62DA8D-9FA0-4ED3-9288-CD3000E332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7942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D95545-0972-4B0D-B631-43B96B3A59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1758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3BEB29-982C-4927-B4D5-32B07C1CF1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6444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D7BAB9-E0EB-45F4-A8D7-ECE4FFEE15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50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B5C148-E89E-4D13-A5FF-CEEAC3B236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9063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4D944-3B48-4A4C-8CAE-337C23C74E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660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5021F7-B25C-4D48-839E-86BC831845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6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E2DBE-09BD-419E-A888-5646F5C9E2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901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A148C4-CEE4-4C64-B548-A2FDB86A2E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3631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B39172-690B-4149-88F7-FCB81603DD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7061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6A5B9A5-6C44-4080-A571-5C2B16D9A8E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FIG06_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water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7413"/>
            <a:ext cx="9144000" cy="459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water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075"/>
            <a:ext cx="9144000" cy="56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wate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839200" cy="645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water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0"/>
            <a:ext cx="5586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wate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229600" cy="683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water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0"/>
            <a:ext cx="4954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water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458200" cy="681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water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0188"/>
            <a:ext cx="8001000" cy="655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water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13"/>
            <a:ext cx="8991600" cy="56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water8"/>
          <p:cNvPicPr>
            <a:picLocks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15963"/>
            <a:ext cx="9144000" cy="53800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water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9750"/>
            <a:ext cx="8991600" cy="586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water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463"/>
            <a:ext cx="9144000" cy="572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water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90678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water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08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water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5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water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75"/>
            <a:ext cx="9144000" cy="647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water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938"/>
            <a:ext cx="9144000" cy="512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TBL06_0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TBL06_0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TBL06_0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water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595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water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0"/>
            <a:ext cx="4908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water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5" y="0"/>
            <a:ext cx="4052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wat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0"/>
            <a:ext cx="4541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On-screen Show (4:3)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WOU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taylors</dc:creator>
  <cp:lastModifiedBy>Windows User</cp:lastModifiedBy>
  <cp:revision>9</cp:revision>
  <dcterms:created xsi:type="dcterms:W3CDTF">2004-01-31T00:33:28Z</dcterms:created>
  <dcterms:modified xsi:type="dcterms:W3CDTF">2016-01-12T01:10:38Z</dcterms:modified>
</cp:coreProperties>
</file>