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85" r:id="rId6"/>
    <p:sldId id="278" r:id="rId7"/>
    <p:sldId id="279" r:id="rId8"/>
    <p:sldId id="280" r:id="rId9"/>
    <p:sldId id="281" r:id="rId10"/>
    <p:sldId id="277" r:id="rId11"/>
    <p:sldId id="282" r:id="rId12"/>
    <p:sldId id="266" r:id="rId13"/>
    <p:sldId id="283" r:id="rId14"/>
    <p:sldId id="258" r:id="rId15"/>
    <p:sldId id="259" r:id="rId16"/>
    <p:sldId id="284" r:id="rId17"/>
    <p:sldId id="268" r:id="rId18"/>
    <p:sldId id="269" r:id="rId19"/>
    <p:sldId id="270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BB28-70D7-4B99-8BA0-39537B0E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03BA-FD06-4DED-B0AD-B3CF3DFC4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5E4C2-A7E3-476E-9363-315161BE4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C707-89FE-42DD-9DB7-14B7551B0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7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090D-29EC-43F2-8AD1-8072E72F4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0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3E1A1-693E-4E70-8A7C-5D992F5E9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1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659E-EDBB-4849-A661-05A667FA2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6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736A-76AC-4B6C-8858-A6A740430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216F-A924-429E-A983-19CA2BD8A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0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890A2-CF2B-4306-89B9-C5E44BD3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20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AE684-DEDD-4C5C-AF01-677AD0099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2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A9143-A745-4AE9-805D-F2198F22B7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06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water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656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hys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075"/>
            <a:ext cx="9144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06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hys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06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06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hys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9144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06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06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06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06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06_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06_0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06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06_0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06_00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ater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24800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water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issol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"/>
            <a:ext cx="8915400" cy="66865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hys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0"/>
            <a:ext cx="3363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hys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9144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hys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13"/>
            <a:ext cx="9144000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hys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938"/>
            <a:ext cx="9144000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85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Insanity Prevails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Taylors</dc:creator>
  <cp:lastModifiedBy>Windows User</cp:lastModifiedBy>
  <cp:revision>25</cp:revision>
  <dcterms:created xsi:type="dcterms:W3CDTF">2002-04-03T03:37:20Z</dcterms:created>
  <dcterms:modified xsi:type="dcterms:W3CDTF">2016-01-07T00:28:07Z</dcterms:modified>
</cp:coreProperties>
</file>