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4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660"/>
  </p:normalViewPr>
  <p:slideViewPr>
    <p:cSldViewPr>
      <p:cViewPr varScale="1">
        <p:scale>
          <a:sx n="106" d="100"/>
          <a:sy n="106" d="100"/>
        </p:scale>
        <p:origin x="-16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286D1-A72A-40B3-9A17-2A497952F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13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DA42F-D03F-49B5-A099-43E8CFE1D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1E222-A62D-497F-A81F-987379FF4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5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2BA91-B3BD-4439-BE34-DDFA908C5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00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6C15A-399B-4D60-85DF-951030304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48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6B061-104C-4EB2-9D63-1117AE8792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39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1255A-40E2-4E78-8D88-5B738D93A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17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0C5FA-44D7-4C32-927E-E658A918B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57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69E17-4D25-4BB3-A7B3-E97532D24F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40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41610-5DDD-4332-97DF-ECAF53C24D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28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E63F7-830B-4A8D-A12A-710CEE916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10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53FE03-D4BA-4F36-95C1-B87509DC32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eriodic_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1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IG06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43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hy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hys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88"/>
            <a:ext cx="9144000" cy="63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phys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6138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phys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425"/>
            <a:ext cx="9144000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hys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10400" cy="67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hys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225"/>
            <a:ext cx="91440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hys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13"/>
            <a:ext cx="9144000" cy="5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hys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2938"/>
            <a:ext cx="9144000" cy="29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phys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075"/>
            <a:ext cx="9144000" cy="318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inrock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41838" cy="68580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30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hys2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888" y="0"/>
            <a:ext cx="336391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hys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373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phys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25"/>
            <a:ext cx="9144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hys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0"/>
            <a:ext cx="565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hys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038"/>
            <a:ext cx="9144000" cy="38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phys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phys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91440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hys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hys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152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img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14400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84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al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2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minrock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6525"/>
            <a:ext cx="8915400" cy="401796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7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hemi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5562600" cy="2938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chemi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363"/>
            <a:ext cx="6096000" cy="2636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9213" y="3048000"/>
            <a:ext cx="90947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Covalent Bonding Between Two Hydrogen Atoms</a:t>
            </a:r>
          </a:p>
        </p:txBody>
      </p:sp>
    </p:spTree>
    <p:extLst>
      <p:ext uri="{BB962C8B-B14F-4D97-AF65-F5344CB8AC3E}">
        <p14:creationId xmlns:p14="http://schemas.microsoft.com/office/powerpoint/2010/main" val="316760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09975"/>
            <a:ext cx="4343400" cy="324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img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3398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38163" y="4267200"/>
            <a:ext cx="35004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Covalent Bonding: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C + 4H =</a:t>
            </a:r>
          </a:p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Methane</a:t>
            </a:r>
          </a:p>
        </p:txBody>
      </p:sp>
    </p:spTree>
    <p:extLst>
      <p:ext uri="{BB962C8B-B14F-4D97-AF65-F5344CB8AC3E}">
        <p14:creationId xmlns:p14="http://schemas.microsoft.com/office/powerpoint/2010/main" val="3019408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IG14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65125" y="346075"/>
            <a:ext cx="390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Mechanisms of heat transfer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7223125" y="4841875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(Solar)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304800" y="2438400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(Geothermal)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304800" y="2057400"/>
            <a:ext cx="301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</a:rPr>
              <a:t>(Oceans/Atmosphere)</a:t>
            </a:r>
          </a:p>
        </p:txBody>
      </p:sp>
    </p:spTree>
    <p:extLst>
      <p:ext uri="{BB962C8B-B14F-4D97-AF65-F5344CB8AC3E}">
        <p14:creationId xmlns:p14="http://schemas.microsoft.com/office/powerpoint/2010/main" val="1140570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hys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0"/>
            <a:ext cx="33639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46806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27</Words>
  <Application>Microsoft Office PowerPoint</Application>
  <PresentationFormat>On-screen Show (4:3)</PresentationFormat>
  <Paragraphs>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Windows User</cp:lastModifiedBy>
  <cp:revision>6</cp:revision>
  <dcterms:created xsi:type="dcterms:W3CDTF">2004-01-30T20:50:13Z</dcterms:created>
  <dcterms:modified xsi:type="dcterms:W3CDTF">2016-01-07T00:50:59Z</dcterms:modified>
</cp:coreProperties>
</file>