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2" r:id="rId7"/>
    <p:sldId id="263" r:id="rId8"/>
    <p:sldId id="264" r:id="rId9"/>
    <p:sldId id="267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1" autoAdjust="0"/>
    <p:restoredTop sz="94660"/>
  </p:normalViewPr>
  <p:slideViewPr>
    <p:cSldViewPr>
      <p:cViewPr varScale="1">
        <p:scale>
          <a:sx n="106" d="100"/>
          <a:sy n="106" d="100"/>
        </p:scale>
        <p:origin x="-16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28BBF-0151-489D-B766-C613061795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81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B4A49-6F7A-4137-985E-0A347A1C72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78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42D9B-7907-412D-9B58-9C63197B2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25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F8C4C-3AE1-4D7F-B442-4E73438EED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23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C1250-1AEA-475A-8AFD-9A2B53FFD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5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128D4-2842-4CD1-B9C0-8C45C79756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43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0B499-4854-4565-83BB-EA64D71AF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66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5A020-FFC2-4C79-AFF6-814E48D61E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17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776DA-717A-4AEE-9385-87E85D1C4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79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606E5-013A-448E-9E38-B93CE97CF6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40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E5C54-095E-4137-B915-61528BFF65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00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80AD54-C854-4FBD-A302-5DBB905675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0843_001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"/>
            <a:ext cx="7367588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0843_001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272463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0843_001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0"/>
            <a:ext cx="5448300" cy="640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0843_001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63550"/>
            <a:ext cx="7092950" cy="639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0843_001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"/>
            <a:ext cx="7212013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0843_001_3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7542213" cy="640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0843_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228600"/>
            <a:ext cx="9323388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0843_001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5676900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0843_001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8226425" cy="423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0843_001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5173663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0843_001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8108950" cy="639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0843_001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5173663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Wou</dc:creator>
  <cp:lastModifiedBy>Windows User</cp:lastModifiedBy>
  <cp:revision>1</cp:revision>
  <dcterms:created xsi:type="dcterms:W3CDTF">2010-01-13T23:58:48Z</dcterms:created>
  <dcterms:modified xsi:type="dcterms:W3CDTF">2016-01-07T00:25:02Z</dcterms:modified>
</cp:coreProperties>
</file>