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87" r:id="rId4"/>
    <p:sldId id="259" r:id="rId5"/>
    <p:sldId id="288" r:id="rId6"/>
    <p:sldId id="289" r:id="rId7"/>
    <p:sldId id="290" r:id="rId8"/>
    <p:sldId id="260" r:id="rId9"/>
    <p:sldId id="281" r:id="rId10"/>
    <p:sldId id="270" r:id="rId11"/>
    <p:sldId id="256" r:id="rId12"/>
    <p:sldId id="284" r:id="rId13"/>
    <p:sldId id="283" r:id="rId14"/>
    <p:sldId id="257" r:id="rId15"/>
    <p:sldId id="285" r:id="rId16"/>
    <p:sldId id="282" r:id="rId17"/>
    <p:sldId id="258" r:id="rId18"/>
    <p:sldId id="262" r:id="rId19"/>
    <p:sldId id="261" r:id="rId20"/>
    <p:sldId id="266" r:id="rId21"/>
    <p:sldId id="263" r:id="rId22"/>
    <p:sldId id="264" r:id="rId23"/>
    <p:sldId id="265" r:id="rId24"/>
    <p:sldId id="267" r:id="rId25"/>
    <p:sldId id="286" r:id="rId26"/>
    <p:sldId id="268" r:id="rId27"/>
    <p:sldId id="269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26D53-A907-4A88-B5F3-CBFC8747D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49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0C35C-D10E-4D1A-8453-7B7C6D6F9A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87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D5688-4F0B-4819-9931-A2D9BFC84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16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19F4C-CB00-4F43-AEE4-B418B4D86B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98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6427E-FC7C-44CD-9577-FEDA2E1215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41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57289-A93F-482F-B288-3A5C6C91E0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1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33CF1-D7D8-40DC-8D6C-8186F7511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24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B300E-4294-46E9-81A5-5FF3DE0DBE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97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914EF-015A-4215-909F-0AC11A11AE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15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FB103-791E-47D7-9C76-E9F494966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41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343A2-3410-4EEC-8820-EB8778093E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35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00D20C-5469-4587-9B3B-E415EF9F4E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4intro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34828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762000"/>
            <a:ext cx="3653564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EARTH SYSTEM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2200" b="1" dirty="0" smtClean="0">
                <a:solidFill>
                  <a:schemeClr val="bg1"/>
                </a:solidFill>
              </a:rPr>
              <a:t>Mass + Energy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endParaRPr lang="en-US" sz="2200" b="1" dirty="0" smtClean="0">
              <a:solidFill>
                <a:schemeClr val="bg1"/>
              </a:solidFill>
            </a:endParaRPr>
          </a:p>
          <a:p>
            <a:r>
              <a:rPr lang="en-US" sz="2200" b="1" dirty="0" smtClean="0">
                <a:solidFill>
                  <a:schemeClr val="bg1"/>
                </a:solidFill>
              </a:rPr>
              <a:t>Lithosphere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</a:t>
            </a:r>
            <a:r>
              <a:rPr lang="en-US" sz="2200" b="1" dirty="0" smtClean="0">
                <a:solidFill>
                  <a:schemeClr val="bg1"/>
                </a:solidFill>
              </a:rPr>
              <a:t>O, Si, Al, cations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</a:t>
            </a:r>
            <a:r>
              <a:rPr lang="en-US" sz="2200" b="1" dirty="0" smtClean="0">
                <a:solidFill>
                  <a:schemeClr val="bg1"/>
                </a:solidFill>
              </a:rPr>
              <a:t>Heat: geothermal</a:t>
            </a:r>
          </a:p>
          <a:p>
            <a:r>
              <a:rPr lang="en-US" sz="2200" b="1" dirty="0" smtClean="0">
                <a:solidFill>
                  <a:schemeClr val="bg1"/>
                </a:solidFill>
              </a:rPr>
              <a:t>Atmosphere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</a:t>
            </a:r>
            <a:r>
              <a:rPr lang="en-US" sz="2200" b="1" dirty="0" smtClean="0">
                <a:solidFill>
                  <a:schemeClr val="bg1"/>
                </a:solidFill>
              </a:rPr>
              <a:t>N, O, others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</a:t>
            </a:r>
            <a:r>
              <a:rPr lang="en-US" sz="2200" b="1" dirty="0" smtClean="0">
                <a:solidFill>
                  <a:schemeClr val="bg1"/>
                </a:solidFill>
              </a:rPr>
              <a:t>Heat: solar</a:t>
            </a:r>
          </a:p>
          <a:p>
            <a:r>
              <a:rPr lang="en-US" sz="2200" b="1" dirty="0" smtClean="0">
                <a:solidFill>
                  <a:schemeClr val="bg1"/>
                </a:solidFill>
              </a:rPr>
              <a:t>Hydrosphere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</a:t>
            </a:r>
            <a:r>
              <a:rPr lang="en-US" sz="2200" b="1" dirty="0" smtClean="0">
                <a:solidFill>
                  <a:schemeClr val="bg1"/>
                </a:solidFill>
              </a:rPr>
              <a:t>H, O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</a:t>
            </a:r>
            <a:r>
              <a:rPr lang="en-US" sz="2200" b="1" dirty="0" smtClean="0">
                <a:solidFill>
                  <a:schemeClr val="bg1"/>
                </a:solidFill>
              </a:rPr>
              <a:t>Heat: solar</a:t>
            </a:r>
          </a:p>
          <a:p>
            <a:r>
              <a:rPr lang="en-US" sz="2200" b="1" dirty="0" smtClean="0">
                <a:solidFill>
                  <a:schemeClr val="bg1"/>
                </a:solidFill>
              </a:rPr>
              <a:t>Biosphere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</a:t>
            </a:r>
            <a:r>
              <a:rPr lang="en-US" sz="2200" b="1" dirty="0" smtClean="0">
                <a:solidFill>
                  <a:schemeClr val="bg1"/>
                </a:solidFill>
              </a:rPr>
              <a:t>C, H, O, N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</a:t>
            </a:r>
            <a:r>
              <a:rPr lang="en-US" sz="2200" b="1" dirty="0" smtClean="0">
                <a:solidFill>
                  <a:schemeClr val="bg1"/>
                </a:solidFill>
              </a:rPr>
              <a:t>Food/energy: solar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4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water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0"/>
            <a:ext cx="4052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ate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0"/>
            <a:ext cx="4541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water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413"/>
            <a:ext cx="9144000" cy="45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water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1440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ate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8392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water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0"/>
            <a:ext cx="5586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water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2296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ater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0"/>
            <a:ext cx="4954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water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8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ater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188"/>
            <a:ext cx="8001000" cy="65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41" y="662735"/>
            <a:ext cx="4629727" cy="609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300182" y="976234"/>
            <a:ext cx="4006161" cy="59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dirty="0"/>
              <a:t>Energy Sources in the</a:t>
            </a:r>
          </a:p>
          <a:p>
            <a:pPr algn="l"/>
            <a:r>
              <a:rPr lang="en-US" altLang="en-US" dirty="0" smtClean="0"/>
              <a:t>Earth </a:t>
            </a:r>
            <a:r>
              <a:rPr lang="en-US" altLang="en-US" dirty="0"/>
              <a:t>System</a:t>
            </a:r>
          </a:p>
          <a:p>
            <a:pPr algn="l"/>
            <a:endParaRPr lang="en-US" altLang="en-US" sz="900" dirty="0"/>
          </a:p>
          <a:p>
            <a:pPr algn="l"/>
            <a:r>
              <a:rPr lang="en-US" altLang="en-US" sz="2600" dirty="0"/>
              <a:t>    Gravitational</a:t>
            </a:r>
          </a:p>
          <a:p>
            <a:pPr algn="l"/>
            <a:r>
              <a:rPr lang="en-US" altLang="en-US" sz="2600" dirty="0"/>
              <a:t>    Solar (Climate)</a:t>
            </a:r>
          </a:p>
          <a:p>
            <a:pPr algn="l"/>
            <a:r>
              <a:rPr lang="en-US" altLang="en-US" sz="2600" dirty="0"/>
              <a:t>    Geothermal (Tectonics)</a:t>
            </a:r>
          </a:p>
          <a:p>
            <a:pPr algn="l"/>
            <a:endParaRPr lang="en-US" altLang="en-US" sz="1000" dirty="0"/>
          </a:p>
          <a:p>
            <a:pPr algn="l"/>
            <a:endParaRPr lang="en-US" altLang="en-US" dirty="0"/>
          </a:p>
          <a:p>
            <a:pPr algn="l"/>
            <a:endParaRPr lang="en-US" altLang="en-US" sz="900" dirty="0"/>
          </a:p>
          <a:p>
            <a:pPr algn="l"/>
            <a:r>
              <a:rPr lang="en-US" altLang="en-US" sz="2600" dirty="0"/>
              <a:t>    Transfer of Energy</a:t>
            </a:r>
          </a:p>
          <a:p>
            <a:pPr algn="l"/>
            <a:r>
              <a:rPr lang="en-US" altLang="en-US" sz="2600" dirty="0"/>
              <a:t>    Transfer of </a:t>
            </a:r>
            <a:r>
              <a:rPr lang="en-US" altLang="en-US" sz="2600" dirty="0" smtClean="0"/>
              <a:t>Mass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/>
              <a:t>Force (push or pull)</a:t>
            </a:r>
          </a:p>
          <a:p>
            <a:pPr algn="l"/>
            <a:r>
              <a:rPr lang="en-US" altLang="en-US" dirty="0" smtClean="0"/>
              <a:t>Energy (potential, kinetic, heat)</a:t>
            </a:r>
          </a:p>
          <a:p>
            <a:pPr algn="l"/>
            <a:r>
              <a:rPr lang="en-US" altLang="en-US" dirty="0" smtClean="0"/>
              <a:t>Work = Transfer of mass, energy use</a:t>
            </a:r>
          </a:p>
          <a:p>
            <a:pPr algn="l"/>
            <a:r>
              <a:rPr lang="en-US" altLang="en-US" dirty="0" smtClean="0"/>
              <a:t>Flux = Transfer per unit time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/>
              <a:t>Length, Mass, Time</a:t>
            </a:r>
          </a:p>
          <a:p>
            <a:pPr algn="l"/>
            <a:r>
              <a:rPr lang="en-US" altLang="en-US" dirty="0" smtClean="0"/>
              <a:t>Area, Volume, Density</a:t>
            </a:r>
          </a:p>
          <a:p>
            <a:pPr algn="l"/>
            <a:r>
              <a:rPr lang="en-US" altLang="en-US" dirty="0" smtClean="0"/>
              <a:t>Heat, Solids-Liquids-Gases</a:t>
            </a: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 flipV="1">
            <a:off x="314613" y="950245"/>
            <a:ext cx="3688773" cy="162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29" name="Line 5"/>
          <p:cNvSpPr>
            <a:spLocks noChangeShapeType="1"/>
          </p:cNvSpPr>
          <p:nvPr/>
        </p:nvSpPr>
        <p:spPr bwMode="auto">
          <a:xfrm flipV="1">
            <a:off x="347807" y="3375396"/>
            <a:ext cx="3688773" cy="16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0" name="Line 6"/>
          <p:cNvSpPr>
            <a:spLocks noChangeShapeType="1"/>
          </p:cNvSpPr>
          <p:nvPr/>
        </p:nvSpPr>
        <p:spPr bwMode="auto">
          <a:xfrm flipV="1">
            <a:off x="314613" y="4417976"/>
            <a:ext cx="3688773" cy="162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493568" y="84466"/>
            <a:ext cx="5418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dirty="0" smtClean="0"/>
              <a:t>FUNDAMENTAL PRINCIPLES</a:t>
            </a: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93848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water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3"/>
            <a:ext cx="8991600" cy="5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water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15963"/>
            <a:ext cx="9144000" cy="5380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water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9144000" cy="57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water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90678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water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0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water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water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647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water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9144000" cy="512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FIG06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ater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9750"/>
            <a:ext cx="8991600" cy="586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TBL06_0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TBL06_0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TBL06_0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ater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59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water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0"/>
            <a:ext cx="4908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75</Words>
  <Application>Microsoft Office PowerPoint</Application>
  <PresentationFormat>On-screen Show (4:3)</PresentationFormat>
  <Paragraphs>38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Windows User</cp:lastModifiedBy>
  <cp:revision>12</cp:revision>
  <dcterms:created xsi:type="dcterms:W3CDTF">2004-01-31T00:33:28Z</dcterms:created>
  <dcterms:modified xsi:type="dcterms:W3CDTF">2016-01-07T00:48:18Z</dcterms:modified>
</cp:coreProperties>
</file>