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860" y="-102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4"/>
            <a:ext cx="6606540" cy="21560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2E9C5-D067-4040-AADE-9D6D20EBC6AF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8EFAE-E972-43EE-83B9-079CB32B79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2E9C5-D067-4040-AADE-9D6D20EBC6AF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8EFAE-E972-43EE-83B9-079CB32B79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90281" y="591397"/>
            <a:ext cx="1485662" cy="1258697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598" y="591397"/>
            <a:ext cx="4330144" cy="1258697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2E9C5-D067-4040-AADE-9D6D20EBC6AF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8EFAE-E972-43EE-83B9-079CB32B79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2E9C5-D067-4040-AADE-9D6D20EBC6AF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8EFAE-E972-43EE-83B9-079CB32B79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2E9C5-D067-4040-AADE-9D6D20EBC6AF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8EFAE-E972-43EE-83B9-079CB32B79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597" y="3441277"/>
            <a:ext cx="2907903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8040" y="3441277"/>
            <a:ext cx="2907904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2E9C5-D067-4040-AADE-9D6D20EBC6AF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8EFAE-E972-43EE-83B9-079CB32B79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9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9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2E9C5-D067-4040-AADE-9D6D20EBC6AF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8EFAE-E972-43EE-83B9-079CB32B79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2E9C5-D067-4040-AADE-9D6D20EBC6AF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8EFAE-E972-43EE-83B9-079CB32B79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2E9C5-D067-4040-AADE-9D6D20EBC6AF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8EFAE-E972-43EE-83B9-079CB32B79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3"/>
            <a:ext cx="2557066" cy="17043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2" y="400474"/>
            <a:ext cx="4344988" cy="85845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0" y="2104814"/>
            <a:ext cx="2557066" cy="68802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2E9C5-D067-4040-AADE-9D6D20EBC6AF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8EFAE-E972-43EE-83B9-079CB32B79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0"/>
            <a:ext cx="4663440" cy="83121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7"/>
            <a:ext cx="4663440" cy="6035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6"/>
            <a:ext cx="4663440" cy="11804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2E9C5-D067-4040-AADE-9D6D20EBC6AF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8EFAE-E972-43EE-83B9-079CB32B79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1"/>
            <a:ext cx="6995160" cy="6638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2E9C5-D067-4040-AADE-9D6D20EBC6AF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7"/>
            <a:ext cx="24612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8EFAE-E972-43EE-83B9-079CB32B79B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ig_9_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0"/>
            <a:ext cx="653097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"/>
            <a:ext cx="3375025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5943600"/>
            <a:ext cx="4330634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ig_9_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04800"/>
            <a:ext cx="6096000" cy="6554186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934200"/>
            <a:ext cx="6692900" cy="284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ig_9_21"/>
          <p:cNvPicPr>
            <a:picLocks noChangeAspect="1" noChangeArrowheads="1"/>
          </p:cNvPicPr>
          <p:nvPr/>
        </p:nvPicPr>
        <p:blipFill>
          <a:blip r:embed="rId2" cstate="print"/>
          <a:srcRect b="23357"/>
          <a:stretch>
            <a:fillRect/>
          </a:stretch>
        </p:blipFill>
        <p:spPr bwMode="auto">
          <a:xfrm>
            <a:off x="762000" y="1143000"/>
            <a:ext cx="6402387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Custom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Company>Western Oregon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UCS</dc:creator>
  <cp:lastModifiedBy>UCS</cp:lastModifiedBy>
  <cp:revision>1</cp:revision>
  <dcterms:created xsi:type="dcterms:W3CDTF">2015-02-02T23:05:52Z</dcterms:created>
  <dcterms:modified xsi:type="dcterms:W3CDTF">2015-02-02T23:10:47Z</dcterms:modified>
</cp:coreProperties>
</file>