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57" r:id="rId13"/>
    <p:sldId id="275" r:id="rId14"/>
    <p:sldId id="258" r:id="rId15"/>
    <p:sldId id="259" r:id="rId16"/>
    <p:sldId id="260" r:id="rId17"/>
    <p:sldId id="261" r:id="rId18"/>
    <p:sldId id="262" r:id="rId19"/>
    <p:sldId id="263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9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5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8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4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6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3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0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9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1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B55D-87D9-424E-8980-A6975AB7CBC8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EAA26-9915-4180-BFF4-B8A78A78A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4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39" y="0"/>
            <a:ext cx="3641807" cy="2723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628" y="0"/>
            <a:ext cx="3561489" cy="2545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256" y="4065080"/>
            <a:ext cx="3665372" cy="2547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19" y="3602257"/>
            <a:ext cx="4240142" cy="2905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461" y="1064741"/>
            <a:ext cx="4160801" cy="2905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156" y="2723831"/>
            <a:ext cx="3611559" cy="2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87" y="565895"/>
            <a:ext cx="5268150" cy="546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94" y="57665"/>
            <a:ext cx="505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3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6" y="0"/>
            <a:ext cx="53745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52" y="0"/>
            <a:ext cx="5317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8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559" y="114361"/>
            <a:ext cx="3447468" cy="2605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642" y="492158"/>
            <a:ext cx="5795714" cy="4337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40" y="2869812"/>
            <a:ext cx="5395783" cy="39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1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94" y="189470"/>
            <a:ext cx="5023774" cy="3827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062" y="87008"/>
            <a:ext cx="4815122" cy="3537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601" y="3718433"/>
            <a:ext cx="3970638" cy="29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1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8" y="0"/>
            <a:ext cx="3904735" cy="2965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583" y="370703"/>
            <a:ext cx="3945924" cy="2957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308" y="3410465"/>
            <a:ext cx="3904736" cy="2982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373" y="3723503"/>
            <a:ext cx="3970638" cy="29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1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5267" y="452829"/>
            <a:ext cx="7693717" cy="61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3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135924"/>
            <a:ext cx="4407877" cy="337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727" y="0"/>
            <a:ext cx="3954162" cy="289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59" y="3061678"/>
            <a:ext cx="4962556" cy="3660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59" y="3573457"/>
            <a:ext cx="3855096" cy="31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16" y="106881"/>
            <a:ext cx="4090186" cy="3322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853" y="106881"/>
            <a:ext cx="3814119" cy="2940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494" y="3495589"/>
            <a:ext cx="4033239" cy="325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88" y="3175157"/>
            <a:ext cx="4654265" cy="35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1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38" y="82158"/>
            <a:ext cx="4152715" cy="337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169" y="146803"/>
            <a:ext cx="4423296" cy="3303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386" y="3508263"/>
            <a:ext cx="4423295" cy="3345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19" y="3578179"/>
            <a:ext cx="4152715" cy="31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0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68" y="247136"/>
            <a:ext cx="5528408" cy="4074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400" y="981782"/>
            <a:ext cx="5986278" cy="4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2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41" y="57030"/>
            <a:ext cx="3837883" cy="2607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273" y="57030"/>
            <a:ext cx="4618681" cy="3064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965" y="3226898"/>
            <a:ext cx="4743727" cy="3297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872" y="2330057"/>
            <a:ext cx="3705127" cy="2545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41" y="4380629"/>
            <a:ext cx="3443417" cy="23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65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16" y="163490"/>
            <a:ext cx="4366926" cy="3716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045" y="163490"/>
            <a:ext cx="4556304" cy="3548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735" y="3786554"/>
            <a:ext cx="4366925" cy="30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5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31" y="903414"/>
            <a:ext cx="5253659" cy="3582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392" y="511905"/>
            <a:ext cx="5972694" cy="412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3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43" y="568801"/>
            <a:ext cx="5306325" cy="4995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32" y="337647"/>
            <a:ext cx="5229975" cy="3184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813" y="3866615"/>
            <a:ext cx="3040421" cy="25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0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0" y="115330"/>
            <a:ext cx="50802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73" y="92676"/>
            <a:ext cx="5371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39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93" y="1277838"/>
            <a:ext cx="5229975" cy="3956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63" y="1273071"/>
            <a:ext cx="5153625" cy="39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66" y="950550"/>
            <a:ext cx="5306325" cy="4166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52" y="-15556"/>
            <a:ext cx="502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43" y="-222421"/>
            <a:ext cx="506934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848" y="1428562"/>
            <a:ext cx="2672250" cy="33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58" y="437145"/>
            <a:ext cx="5229975" cy="5538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741" y="1539857"/>
            <a:ext cx="5268150" cy="28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30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</dc:creator>
  <cp:lastModifiedBy>Steve Taylor</cp:lastModifiedBy>
  <cp:revision>20</cp:revision>
  <dcterms:created xsi:type="dcterms:W3CDTF">2020-11-07T15:09:04Z</dcterms:created>
  <dcterms:modified xsi:type="dcterms:W3CDTF">2021-11-22T21:51:11Z</dcterms:modified>
</cp:coreProperties>
</file>