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2" r:id="rId4"/>
    <p:sldId id="279" r:id="rId5"/>
    <p:sldId id="257" r:id="rId6"/>
    <p:sldId id="280" r:id="rId7"/>
    <p:sldId id="276" r:id="rId8"/>
    <p:sldId id="258" r:id="rId9"/>
    <p:sldId id="273" r:id="rId10"/>
    <p:sldId id="274" r:id="rId11"/>
    <p:sldId id="272" r:id="rId12"/>
    <p:sldId id="260" r:id="rId13"/>
    <p:sldId id="275" r:id="rId14"/>
    <p:sldId id="278" r:id="rId15"/>
    <p:sldId id="259" r:id="rId16"/>
    <p:sldId id="263" r:id="rId17"/>
    <p:sldId id="264" r:id="rId18"/>
    <p:sldId id="265" r:id="rId19"/>
    <p:sldId id="277" r:id="rId20"/>
    <p:sldId id="256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A42AD-8B73-4AD5-A24F-39FFE7471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95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DD56-A090-4D45-A155-C4B1DEEE5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2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61D80-1FBD-4437-B73F-7A260C1CD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99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6F71-0293-4B48-8BDD-A9254244A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7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6FADD-32FE-40A9-8F62-8E2A87FBD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8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16774-39D2-400C-987B-03748D145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7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2D35-CEB1-4470-84CF-D176B483E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95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8D4C6-D857-4CDD-B1BA-B08E440E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30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30AED-CE56-4688-AB5D-DD0764957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4327-0915-4CDD-8478-594B25925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9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73FBA-EB82-4463-B068-9DFE6E89C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E00E98-C880-495F-BFC0-F818FB283C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G12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TB1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G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12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IG01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G04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G12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IG04_0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G04_0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G04_01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G04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G12_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2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G04_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G12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coa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91440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G12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oa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9144000" cy="48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G04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G12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G18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Western Oregon University</dc:creator>
  <cp:lastModifiedBy>Steve Taylor</cp:lastModifiedBy>
  <cp:revision>5</cp:revision>
  <dcterms:created xsi:type="dcterms:W3CDTF">2004-04-01T01:34:46Z</dcterms:created>
  <dcterms:modified xsi:type="dcterms:W3CDTF">2015-08-25T19:01:49Z</dcterms:modified>
</cp:coreProperties>
</file>