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87" r:id="rId4"/>
    <p:sldId id="257" r:id="rId5"/>
    <p:sldId id="286" r:id="rId6"/>
    <p:sldId id="277" r:id="rId7"/>
    <p:sldId id="280" r:id="rId8"/>
    <p:sldId id="281" r:id="rId9"/>
    <p:sldId id="278" r:id="rId10"/>
    <p:sldId id="279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8047-C529-407F-AE0F-AD7C1FE80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58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2DFC2-DD5E-4978-940A-2215ABE41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1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9594A-345E-42EF-88E2-0087F3243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9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D29B7-F425-4384-84ED-9C793BBA3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32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04697-2F07-40BE-9009-879E53646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9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F357-8550-44E8-9559-AA23660A1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99B4-9042-478C-94FA-BD4431C3F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E2A6-8A34-4C56-BFEB-1315668D5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68B0-A834-41E6-A003-B55C4CE16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7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8DE4-75C7-4F27-8EE7-8D2676B5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00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BBE8F-CC29-43B3-AFA4-06B704DC7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764FED-2B2B-4BDC-8629-3B59BE9562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IG12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IGI_00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IG01_0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IG01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IG01_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G01_0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2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BL06_0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IG12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IG0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G12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IG01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IG01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GI_00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Western Oregon University</dc:creator>
  <cp:lastModifiedBy>Steve Taylor</cp:lastModifiedBy>
  <cp:revision>6</cp:revision>
  <dcterms:created xsi:type="dcterms:W3CDTF">2004-04-01T01:32:51Z</dcterms:created>
  <dcterms:modified xsi:type="dcterms:W3CDTF">2015-08-25T19:02:11Z</dcterms:modified>
</cp:coreProperties>
</file>