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7" r:id="rId4"/>
    <p:sldId id="256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DC14C-DEA3-491B-914A-BE56143CA7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38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45383-7D3B-42ED-980A-0C4023063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6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DA944-09AA-4638-ACEB-145B7AFD48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5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FDA82-9914-405B-BF95-8C0DBA41CE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33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85868-BCD9-4F5E-854E-374ED8E42B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59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155FF-E4C0-4787-9974-322FC7716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867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D1A89-D4DF-4444-939B-B53145603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8C8FA-3CCB-4033-985D-A11F814763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62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37C42-06EB-4F84-90A3-FB283FD3A5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08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BF115-27E6-4AB4-A8EF-A577153C73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94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38347-396A-4465-883B-37AEB32193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319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4E3202-623C-4D4F-8440-94B31339D7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oast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6338"/>
            <a:ext cx="9144000" cy="438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FIG12_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IG12_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G12_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FIG06_005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5250"/>
            <a:ext cx="8915400" cy="66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FIG06_007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5250"/>
            <a:ext cx="8915400" cy="66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FIG06_007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5250"/>
            <a:ext cx="8915400" cy="66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FIG13_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5250"/>
            <a:ext cx="8915400" cy="66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FIG13_01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5250"/>
            <a:ext cx="8915400" cy="66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Western Oregon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Western Oregon University</dc:creator>
  <cp:lastModifiedBy>Steve Taylor</cp:lastModifiedBy>
  <cp:revision>4</cp:revision>
  <dcterms:created xsi:type="dcterms:W3CDTF">2004-04-01T01:39:35Z</dcterms:created>
  <dcterms:modified xsi:type="dcterms:W3CDTF">2015-08-25T22:16:58Z</dcterms:modified>
</cp:coreProperties>
</file>