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3" r:id="rId2"/>
    <p:sldId id="264" r:id="rId3"/>
    <p:sldId id="265" r:id="rId4"/>
    <p:sldId id="276" r:id="rId5"/>
    <p:sldId id="275" r:id="rId6"/>
    <p:sldId id="279" r:id="rId7"/>
    <p:sldId id="277" r:id="rId8"/>
    <p:sldId id="273" r:id="rId9"/>
    <p:sldId id="278" r:id="rId10"/>
    <p:sldId id="274" r:id="rId11"/>
    <p:sldId id="262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22B4-4372-4D9B-A3B5-6616DEACA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26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95404-8B4C-4949-90ED-259FDF1C0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5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BBAD6-4011-4059-82F8-3DE9E8C5F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6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0B9BA-349F-4C33-9EEC-94E4FA239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81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532FD-EA5B-4EEA-82F9-6A189AFFD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01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98D7-8B9D-4C04-A160-703977BB9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24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A624-06EA-4D4E-AFC0-9666B20C4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96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EA09-F4B0-4318-B485-3C81CE8CC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00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92F35-BFE8-4C5F-99B4-CF10D1F13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46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F596-60A2-4D3C-8562-7A77CF5D8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28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82199-8B0C-440E-8C3C-22D1A8C7E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0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95471C-3958-422C-A9B4-C0D4CFD574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04intro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76200"/>
            <a:ext cx="5537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atm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2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04intro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839200" cy="58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04intro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15400" cy="59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4intro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86800" cy="59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4intro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610600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oast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8392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oast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0875"/>
            <a:ext cx="8763000" cy="57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FIG08_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oast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6263"/>
            <a:ext cx="8839200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atm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0375"/>
            <a:ext cx="8610600" cy="56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desert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8392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Natural Science</dc:creator>
  <cp:lastModifiedBy>Steve Taylor</cp:lastModifiedBy>
  <cp:revision>7</cp:revision>
  <dcterms:created xsi:type="dcterms:W3CDTF">2002-02-01T18:34:51Z</dcterms:created>
  <dcterms:modified xsi:type="dcterms:W3CDTF">2015-08-17T19:48:38Z</dcterms:modified>
</cp:coreProperties>
</file>