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sldIdLst>
    <p:sldId id="256" r:id="rId2"/>
    <p:sldId id="257" r:id="rId3"/>
    <p:sldId id="258" r:id="rId4"/>
    <p:sldId id="277" r:id="rId5"/>
    <p:sldId id="276" r:id="rId6"/>
    <p:sldId id="278" r:id="rId7"/>
    <p:sldId id="259" r:id="rId8"/>
    <p:sldId id="279" r:id="rId9"/>
    <p:sldId id="280" r:id="rId10"/>
    <p:sldId id="285" r:id="rId11"/>
    <p:sldId id="284" r:id="rId12"/>
    <p:sldId id="267" r:id="rId13"/>
    <p:sldId id="266" r:id="rId14"/>
    <p:sldId id="283" r:id="rId15"/>
    <p:sldId id="263" r:id="rId16"/>
    <p:sldId id="262" r:id="rId17"/>
    <p:sldId id="264" r:id="rId18"/>
    <p:sldId id="265" r:id="rId19"/>
    <p:sldId id="287" r:id="rId20"/>
    <p:sldId id="289" r:id="rId21"/>
    <p:sldId id="261" r:id="rId22"/>
    <p:sldId id="281" r:id="rId23"/>
    <p:sldId id="286" r:id="rId24"/>
    <p:sldId id="282" r:id="rId25"/>
    <p:sldId id="260" r:id="rId2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C7AEF3-51A7-485D-ADC6-6A1D1F02D5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5325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B8F526-C666-499E-9B1C-EF2BB35610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5009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9D442A-BACE-4D0F-99A6-12606FB29E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0976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B9297A-C9A8-48B6-BBED-39775870F3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2233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F0B794-E876-4510-9B7E-B4629E1D30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6214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37875C-8DFE-4367-A530-73161964BE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8112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EA15E7-4A48-4655-8435-A841FF613C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3906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C55F54-8428-40ED-AB3F-D2E919705A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0598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9232C6-590B-4346-81CA-316ED7B583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572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45CD59-7CBF-4402-A3F1-2296622228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6069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A85B31-39F9-40C6-8623-48ECDE6B0E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5364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BB48DF3C-CCEA-43F3-8854-7E2432DE476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FIG14_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5250"/>
            <a:ext cx="8915400" cy="668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212725" y="6137275"/>
            <a:ext cx="5164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Composition of the Earth Atmosphere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FIG14_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5250"/>
            <a:ext cx="8915400" cy="668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FIG14_0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5250"/>
            <a:ext cx="8915400" cy="668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441325" y="193675"/>
            <a:ext cx="670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Seasonal heating and cooling of Earth atmosphere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FIG14_0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5250"/>
            <a:ext cx="8915400" cy="668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381000" y="304800"/>
            <a:ext cx="6354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Global temperature trends – July (deg. Celsius)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IG14_0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5250"/>
            <a:ext cx="8915400" cy="668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381000" y="304800"/>
            <a:ext cx="6880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Global temperature trends – January (deg. Celsius)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FIG14_00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5250"/>
            <a:ext cx="8915400" cy="668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3565525" y="5527675"/>
            <a:ext cx="5564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What season is it in the U.S. on this map?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IG14_0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5250"/>
            <a:ext cx="8915400" cy="668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IG14_0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5250"/>
            <a:ext cx="8915400" cy="668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212725" y="574675"/>
            <a:ext cx="5540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Maritime vs. continental air temp. trends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IG14_0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5250"/>
            <a:ext cx="8915400" cy="668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212725" y="381000"/>
            <a:ext cx="5540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Maritime vs. continental air temp. trends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IG14_0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5250"/>
            <a:ext cx="8915400" cy="668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212725" y="650875"/>
            <a:ext cx="231616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Effects of cloud</a:t>
            </a:r>
          </a:p>
          <a:p>
            <a:r>
              <a:rPr lang="en-US" altLang="en-US"/>
              <a:t>cover on surface</a:t>
            </a:r>
          </a:p>
          <a:p>
            <a:r>
              <a:rPr lang="en-US" altLang="en-US"/>
              <a:t>heating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FIG15_00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5250"/>
            <a:ext cx="8915400" cy="668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IG14_0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5250"/>
            <a:ext cx="8915400" cy="668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365125" y="346075"/>
            <a:ext cx="3900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Mechanisms of heat transfer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7223125" y="4841875"/>
            <a:ext cx="1081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(Solar)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304800" y="2438400"/>
            <a:ext cx="1943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(Geothermal)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304800" y="2057400"/>
            <a:ext cx="3011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(Oceans/Atmosphere)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FIG15_00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8991600" cy="674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IG14_0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5250"/>
            <a:ext cx="8915400" cy="668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FIG14_00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5250"/>
            <a:ext cx="8915400" cy="668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746125" y="422275"/>
            <a:ext cx="2909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Air pollution sources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atm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5088"/>
            <a:ext cx="8991600" cy="679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3032125" y="269875"/>
            <a:ext cx="1665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Ozone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FIG14_00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5250"/>
            <a:ext cx="8915400" cy="668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288925" y="4613275"/>
            <a:ext cx="28749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Hole in ozone</a:t>
            </a:r>
          </a:p>
          <a:p>
            <a:r>
              <a:rPr lang="en-US" altLang="en-US"/>
              <a:t>layer of stratosphere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IG14_0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5250"/>
            <a:ext cx="8915400" cy="668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517525" y="193675"/>
            <a:ext cx="5295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Greenhouse effect in Earth atmosphere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IG14_0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5250"/>
            <a:ext cx="8915400" cy="668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365125" y="498475"/>
            <a:ext cx="3660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Electromagnetic Spectrum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FIG14_0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5250"/>
            <a:ext cx="8915400" cy="668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120650" y="498475"/>
            <a:ext cx="25463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Structure of the</a:t>
            </a:r>
          </a:p>
          <a:p>
            <a:r>
              <a:rPr lang="en-US" altLang="en-US"/>
              <a:t>Earth atmosphere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FIG14_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5250"/>
            <a:ext cx="8915400" cy="668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4648200" y="304800"/>
            <a:ext cx="41703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Pressure-altitude relationships</a:t>
            </a:r>
          </a:p>
          <a:p>
            <a:r>
              <a:rPr lang="en-US" altLang="en-US"/>
              <a:t>in troposphere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FIG14_0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1450"/>
            <a:ext cx="8915400" cy="668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IG14_0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5250"/>
            <a:ext cx="8915400" cy="668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441325" y="117475"/>
            <a:ext cx="3595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Earth solar energy budget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FIG14_0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5250"/>
            <a:ext cx="8915400" cy="668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288925" y="1260475"/>
            <a:ext cx="795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Low Latitude-----------------------------------------High Latitude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212725" y="5832475"/>
            <a:ext cx="76819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Latitudinal heating effects as related to solar ray angle of </a:t>
            </a:r>
          </a:p>
          <a:p>
            <a:r>
              <a:rPr lang="en-US" altLang="en-US"/>
              <a:t>incidence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FIG14_0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5250"/>
            <a:ext cx="8915400" cy="668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292</TotalTime>
  <Words>127</Words>
  <Application>Microsoft Office PowerPoint</Application>
  <PresentationFormat>On-screen Show (4:3)</PresentationFormat>
  <Paragraphs>28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Times New Roman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Insanity Prevails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The Taylors</dc:creator>
  <cp:lastModifiedBy>Steve Taylor</cp:lastModifiedBy>
  <cp:revision>31</cp:revision>
  <dcterms:created xsi:type="dcterms:W3CDTF">2002-04-03T03:37:20Z</dcterms:created>
  <dcterms:modified xsi:type="dcterms:W3CDTF">2015-08-31T22:18:04Z</dcterms:modified>
</cp:coreProperties>
</file>