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12" r:id="rId7"/>
    <p:sldId id="261" r:id="rId8"/>
    <p:sldId id="304" r:id="rId9"/>
    <p:sldId id="307" r:id="rId10"/>
    <p:sldId id="262" r:id="rId11"/>
    <p:sldId id="311" r:id="rId12"/>
    <p:sldId id="313" r:id="rId13"/>
    <p:sldId id="302" r:id="rId14"/>
    <p:sldId id="306" r:id="rId15"/>
    <p:sldId id="263" r:id="rId16"/>
    <p:sldId id="303" r:id="rId17"/>
    <p:sldId id="314" r:id="rId18"/>
    <p:sldId id="264" r:id="rId19"/>
    <p:sldId id="265" r:id="rId20"/>
    <p:sldId id="300" r:id="rId21"/>
    <p:sldId id="266" r:id="rId22"/>
    <p:sldId id="267" r:id="rId23"/>
    <p:sldId id="268" r:id="rId24"/>
    <p:sldId id="269" r:id="rId25"/>
    <p:sldId id="309" r:id="rId26"/>
    <p:sldId id="270" r:id="rId27"/>
    <p:sldId id="301" r:id="rId28"/>
    <p:sldId id="308" r:id="rId29"/>
    <p:sldId id="310" r:id="rId30"/>
    <p:sldId id="305" r:id="rId31"/>
    <p:sldId id="272" r:id="rId32"/>
    <p:sldId id="271" r:id="rId33"/>
    <p:sldId id="273" r:id="rId34"/>
    <p:sldId id="315" r:id="rId35"/>
    <p:sldId id="316" r:id="rId36"/>
    <p:sldId id="322" r:id="rId37"/>
    <p:sldId id="323" r:id="rId38"/>
    <p:sldId id="319" r:id="rId39"/>
    <p:sldId id="320" r:id="rId40"/>
    <p:sldId id="275" r:id="rId41"/>
    <p:sldId id="317" r:id="rId42"/>
    <p:sldId id="318" r:id="rId43"/>
    <p:sldId id="321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289" r:id="rId58"/>
    <p:sldId id="290" r:id="rId59"/>
    <p:sldId id="291" r:id="rId60"/>
    <p:sldId id="292" r:id="rId61"/>
    <p:sldId id="293" r:id="rId62"/>
    <p:sldId id="294" r:id="rId63"/>
    <p:sldId id="295" r:id="rId64"/>
    <p:sldId id="296" r:id="rId65"/>
    <p:sldId id="297" r:id="rId66"/>
    <p:sldId id="298" r:id="rId67"/>
    <p:sldId id="299" r:id="rId68"/>
  </p:sldIdLst>
  <p:sldSz cx="10094913" cy="790098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9">
          <p15:clr>
            <a:srgbClr val="A4A3A4"/>
          </p15:clr>
        </p15:guide>
        <p15:guide id="2" pos="31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55" d="100"/>
          <a:sy n="55" d="100"/>
        </p:scale>
        <p:origin x="1436" y="48"/>
      </p:cViewPr>
      <p:guideLst>
        <p:guide orient="horz" pos="2489"/>
        <p:guide pos="31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2063" y="1293813"/>
            <a:ext cx="7570787" cy="27495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2063" y="4149725"/>
            <a:ext cx="7570787" cy="19081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C153F-4968-4DD0-9584-CED07F9704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48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90BED-6345-4B0E-9BDD-EE5A6C5BAD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401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1375" y="698500"/>
            <a:ext cx="2141538" cy="6326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698500"/>
            <a:ext cx="6276975" cy="63261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6EE72-AB41-42B7-ACF7-17C9A99CDF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43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A78A1-662F-41D1-819C-B004D84D56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64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5" y="1970088"/>
            <a:ext cx="8707438" cy="32861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975" y="5287963"/>
            <a:ext cx="8707438" cy="17272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75B2B-FC97-43F5-93CF-99DE2C5370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13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86000"/>
            <a:ext cx="4208463" cy="47386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2863" y="2286000"/>
            <a:ext cx="4210050" cy="47386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3E77B-A4D1-448E-91D7-DF8ACCF1D2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92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420688"/>
            <a:ext cx="8707438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5" y="1936750"/>
            <a:ext cx="4270375" cy="9493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325" y="2886075"/>
            <a:ext cx="4270375" cy="4244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3" y="1936750"/>
            <a:ext cx="4292600" cy="9493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3" y="2886075"/>
            <a:ext cx="4292600" cy="4244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08C4E-5AFA-4960-8B11-745FD2E25D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69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408B3-A55C-4F1E-8296-1396A6D4AF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8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3B70B-22EF-4F10-9FF1-2E28AA8D93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447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527050"/>
            <a:ext cx="3255963" cy="18430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1013" y="1138238"/>
            <a:ext cx="5111750" cy="561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5325" y="2370138"/>
            <a:ext cx="3255963" cy="43910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71138-F196-4B98-AA75-3C1FF406D1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969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527050"/>
            <a:ext cx="3255963" cy="18430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91013" y="1138238"/>
            <a:ext cx="5111750" cy="5613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5325" y="2370138"/>
            <a:ext cx="3255963" cy="43910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6A675-5BEA-41D6-941E-964B14A9F2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99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98500"/>
            <a:ext cx="8570913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5" rIns="91438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86000"/>
            <a:ext cx="8570913" cy="473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5" rIns="91438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7202488"/>
            <a:ext cx="2095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5" rIns="91438" bIns="45715" numCol="1" anchor="t" anchorCtr="0" compatLnSpc="1">
            <a:prstTxWarp prst="textNoShape">
              <a:avLst/>
            </a:prstTxWarp>
          </a:bodyPr>
          <a:lstStyle>
            <a:lvl1pPr defTabSz="919163">
              <a:defRPr sz="15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4400" y="7202488"/>
            <a:ext cx="31861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5" rIns="91438" bIns="45715" numCol="1" anchor="t" anchorCtr="0" compatLnSpc="1">
            <a:prstTxWarp prst="textNoShape">
              <a:avLst/>
            </a:prstTxWarp>
          </a:bodyPr>
          <a:lstStyle>
            <a:lvl1pPr algn="ctr" defTabSz="919163">
              <a:defRPr sz="15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7413" y="7202488"/>
            <a:ext cx="2095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5" rIns="91438" bIns="45715" numCol="1" anchor="t" anchorCtr="0" compatLnSpc="1">
            <a:prstTxWarp prst="textNoShape">
              <a:avLst/>
            </a:prstTxWarp>
          </a:bodyPr>
          <a:lstStyle>
            <a:lvl1pPr algn="r" defTabSz="919163">
              <a:defRPr sz="1500"/>
            </a:lvl1pPr>
          </a:lstStyle>
          <a:p>
            <a:fld id="{866E77F0-7DDE-47C8-8B3C-DBE9F6754B6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9163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91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603050405020304" pitchFamily="18" charset="0"/>
        </a:defRPr>
      </a:lvl2pPr>
      <a:lvl3pPr algn="ctr" defTabSz="9191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603050405020304" pitchFamily="18" charset="0"/>
        </a:defRPr>
      </a:lvl3pPr>
      <a:lvl4pPr algn="ctr" defTabSz="9191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603050405020304" pitchFamily="18" charset="0"/>
        </a:defRPr>
      </a:lvl4pPr>
      <a:lvl5pPr algn="ctr" defTabSz="9191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603050405020304" pitchFamily="18" charset="0"/>
        </a:defRPr>
      </a:lvl5pPr>
      <a:lvl6pPr marL="457200" algn="ctr" defTabSz="9191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603050405020304" pitchFamily="18" charset="0"/>
        </a:defRPr>
      </a:lvl6pPr>
      <a:lvl7pPr marL="914400" algn="ctr" defTabSz="9191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defTabSz="9191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defTabSz="9191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38138" indent="-338138" algn="l" defTabSz="919163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6600" indent="-276225" algn="l" defTabSz="919163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650" indent="-217488" algn="l" defTabSz="919163" rtl="0" eaLnBrk="0" fontAlgn="base" hangingPunct="0">
        <a:spcBef>
          <a:spcPct val="20000"/>
        </a:spcBef>
        <a:spcAft>
          <a:spcPct val="0"/>
        </a:spcAft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31775" algn="l" defTabSz="919163" rtl="0" eaLnBrk="0" fontAlgn="base" hangingPunct="0">
        <a:spcBef>
          <a:spcPct val="20000"/>
        </a:spcBef>
        <a:spcAft>
          <a:spcPct val="0"/>
        </a:spcAft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31775" algn="l" defTabSz="919163" rtl="0" eaLnBrk="0" fontAlgn="base" hangingPunct="0">
        <a:spcBef>
          <a:spcPct val="20000"/>
        </a:spcBef>
        <a:spcAft>
          <a:spcPct val="0"/>
        </a:spcAft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nrock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228600"/>
            <a:ext cx="4995862" cy="75438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inrock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6550"/>
            <a:ext cx="9677400" cy="471805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0" y="7023100"/>
            <a:ext cx="100949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30" tIns="51417" rIns="102830" bIns="51417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87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Quartz</a:t>
            </a:r>
            <a:endParaRPr lang="en-US" altLang="en-US" sz="2700"/>
          </a:p>
        </p:txBody>
      </p:sp>
      <p:pic>
        <p:nvPicPr>
          <p:cNvPr id="59395" name="Picture 3" descr="quartz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1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0" y="7023100"/>
            <a:ext cx="100949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32" tIns="51417" rIns="102832" bIns="51417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87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Streak of Pyrite</a:t>
            </a:r>
            <a:endParaRPr lang="en-US" altLang="en-US" sz="2700"/>
          </a:p>
        </p:txBody>
      </p:sp>
      <p:pic>
        <p:nvPicPr>
          <p:cNvPr id="61443" name="Picture 3" descr="Streak of pyr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1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0" y="7023100"/>
            <a:ext cx="100949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29" tIns="51417" rIns="102829" bIns="51417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87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Calcite</a:t>
            </a:r>
            <a:endParaRPr lang="en-US" altLang="en-US" sz="2700"/>
          </a:p>
        </p:txBody>
      </p:sp>
      <p:pic>
        <p:nvPicPr>
          <p:cNvPr id="50179" name="Picture 3" descr="Calc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1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0" y="7023100"/>
            <a:ext cx="100949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29" tIns="51417" rIns="102829" bIns="51417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87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Magnetite</a:t>
            </a:r>
            <a:endParaRPr lang="en-US" altLang="en-US" sz="2700"/>
          </a:p>
        </p:txBody>
      </p:sp>
      <p:pic>
        <p:nvPicPr>
          <p:cNvPr id="54275" name="Picture 3" descr="Magnet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1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inrock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9829800" cy="620395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0" y="7023100"/>
            <a:ext cx="100949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29" tIns="51417" rIns="102829" bIns="51417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87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Gypsum</a:t>
            </a:r>
            <a:endParaRPr lang="en-US" altLang="en-US" sz="2700"/>
          </a:p>
        </p:txBody>
      </p:sp>
      <p:pic>
        <p:nvPicPr>
          <p:cNvPr id="51203" name="Picture 3" descr="Gyp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1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0" y="7023100"/>
            <a:ext cx="10094913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33" tIns="51417" rIns="102833" bIns="51417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87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Talc hardness test</a:t>
            </a:r>
            <a:endParaRPr lang="en-US" altLang="en-US" sz="2700"/>
          </a:p>
        </p:txBody>
      </p:sp>
      <p:pic>
        <p:nvPicPr>
          <p:cNvPr id="62467" name="Picture 3" descr="Talc hardness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1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inrock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9448800" cy="650875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inrock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9550"/>
            <a:ext cx="9067800" cy="741045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rock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41488"/>
            <a:ext cx="9829800" cy="443071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inrock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65088"/>
            <a:ext cx="6575425" cy="767238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inrock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381000"/>
            <a:ext cx="6629400" cy="70866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minrock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43063"/>
            <a:ext cx="9296400" cy="468153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inrock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8153400" cy="737235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inrock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1488"/>
            <a:ext cx="9448800" cy="443071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inrock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9790113" cy="64135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inrock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839200" cy="7126288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0" y="7023100"/>
            <a:ext cx="100949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29" tIns="51417" rIns="102829" bIns="51417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87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Biotite Mica</a:t>
            </a:r>
            <a:endParaRPr lang="en-US" altLang="en-US" sz="2700"/>
          </a:p>
        </p:txBody>
      </p:sp>
      <p:pic>
        <p:nvPicPr>
          <p:cNvPr id="49155" name="Picture 3" descr="Biotite m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1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0" y="7023100"/>
            <a:ext cx="100949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29" tIns="51417" rIns="102829" bIns="51417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87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Orthoclase Feldspar</a:t>
            </a:r>
            <a:endParaRPr lang="en-US" altLang="en-US" sz="2700"/>
          </a:p>
        </p:txBody>
      </p:sp>
      <p:pic>
        <p:nvPicPr>
          <p:cNvPr id="56323" name="Picture 3" descr="Orthoclase feldsp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1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0" y="7023100"/>
            <a:ext cx="100949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29" tIns="51417" rIns="102829" bIns="51417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87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Plagioclas Feldspar</a:t>
            </a:r>
            <a:endParaRPr lang="en-US" altLang="en-US" sz="2700"/>
          </a:p>
        </p:txBody>
      </p:sp>
      <p:pic>
        <p:nvPicPr>
          <p:cNvPr id="58371" name="Picture 3" descr="Plagioclas feldsp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1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nrock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5446713" cy="7596188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0" y="7023100"/>
            <a:ext cx="100949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29" tIns="51417" rIns="102829" bIns="51417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87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Hornblende</a:t>
            </a:r>
            <a:endParaRPr lang="en-US" altLang="en-US" sz="2700"/>
          </a:p>
        </p:txBody>
      </p:sp>
      <p:pic>
        <p:nvPicPr>
          <p:cNvPr id="53251" name="Picture 3" descr="Hornblen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1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inrock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9790113" cy="64135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inrock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9448800" cy="6237288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inrock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890588"/>
            <a:ext cx="9713912" cy="611981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5" b="27818"/>
          <a:stretch/>
        </p:blipFill>
        <p:spPr>
          <a:xfrm>
            <a:off x="94456" y="140494"/>
            <a:ext cx="980812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7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86" y="0"/>
            <a:ext cx="5925741" cy="790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03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2DB7B-1E9E-4F20-A24D-1988014E3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6" y="23783"/>
            <a:ext cx="9067800" cy="793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01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5972D-DE70-4FBC-8770-8F1862312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6" y="106176"/>
            <a:ext cx="8458200" cy="779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8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8C25-24BB-49B5-A15A-E48FEAF5A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6" y="71046"/>
            <a:ext cx="8735994" cy="775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11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563A4-4E63-48B9-A7A9-946B1860F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67" y="140493"/>
            <a:ext cx="8379177" cy="764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19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inrock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52400"/>
            <a:ext cx="5448300" cy="7596188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inrock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9372600" cy="676592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43CE9895-DE78-4F41-A5F1-9DAB99324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4" y="143851"/>
            <a:ext cx="10141897" cy="811351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4514CFB-8063-4043-8252-CF6283F4D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956" y="7957369"/>
            <a:ext cx="5715000" cy="428625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45F0D75-C526-4A4D-8EFF-B571D9FC8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56" y="8257369"/>
            <a:ext cx="5715000" cy="42862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3B9E7D3-3236-4C2C-B383-F123DD385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56" y="8557369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81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E9EC91-FC03-49FE-9FD0-32A182FDB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6" y="144536"/>
            <a:ext cx="8839200" cy="77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28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153CA-FE84-4405-869C-5B19BC770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" y="188205"/>
            <a:ext cx="8610600" cy="752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40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inrock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65088"/>
            <a:ext cx="6575425" cy="767238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oast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38"/>
            <a:ext cx="10094913" cy="72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inrock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9448800" cy="64135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inrock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20713"/>
            <a:ext cx="8763000" cy="669448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BL05_0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09538"/>
            <a:ext cx="9842500" cy="770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inrock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7923213" cy="677862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085850" y="6923088"/>
            <a:ext cx="5089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9" tIns="45717" rIns="91439" bIns="45717">
            <a:spAutoFit/>
          </a:bodyPr>
          <a:lstStyle/>
          <a:p>
            <a:r>
              <a:rPr lang="en-US" altLang="en-US"/>
              <a:t>Cementation and Chemical Lithification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inrock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8077200" cy="7196138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G05_004AB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09538"/>
            <a:ext cx="9842500" cy="770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inrock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7838"/>
            <a:ext cx="9448800" cy="685958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inrock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8538"/>
            <a:ext cx="8915400" cy="578326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inrock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9067800" cy="6415088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inrock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1088"/>
            <a:ext cx="9753600" cy="608171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inrock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228600"/>
            <a:ext cx="6203950" cy="72390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inrock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4625"/>
            <a:ext cx="9067800" cy="495617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inrock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8513"/>
            <a:ext cx="9220200" cy="379888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inrock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381000"/>
            <a:ext cx="7116762" cy="71628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inrock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304800"/>
            <a:ext cx="4721225" cy="72390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0" y="7023100"/>
            <a:ext cx="100949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31" tIns="51417" rIns="102831" bIns="51417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87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Quartz</a:t>
            </a:r>
            <a:endParaRPr lang="en-US" altLang="en-US" sz="2700"/>
          </a:p>
        </p:txBody>
      </p:sp>
      <p:pic>
        <p:nvPicPr>
          <p:cNvPr id="60419" name="Picture 3" descr="quartz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1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minrock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44550"/>
            <a:ext cx="9409113" cy="624205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inrock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52400"/>
            <a:ext cx="6323012" cy="7596188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inrock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9448800" cy="472122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minrock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5132388" cy="73914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inrock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304800"/>
            <a:ext cx="7575550" cy="729932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inrock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5045075" cy="76200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inrock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"/>
            <a:ext cx="7467600" cy="73533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inrock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1313"/>
            <a:ext cx="7847013" cy="720248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inrock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96913"/>
            <a:ext cx="8915400" cy="654208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0" y="7023100"/>
            <a:ext cx="100949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29" tIns="51417" rIns="102829" bIns="51417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87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Halite</a:t>
            </a:r>
            <a:endParaRPr lang="en-US" altLang="en-US" sz="2700"/>
          </a:p>
        </p:txBody>
      </p:sp>
      <p:pic>
        <p:nvPicPr>
          <p:cNvPr id="52227" name="Picture 3" descr="Hal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1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0" y="7023100"/>
            <a:ext cx="1009491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29" tIns="51417" rIns="102829" bIns="51417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87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defTabSz="1028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defTabSz="1028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Muscovite Mica</a:t>
            </a:r>
            <a:endParaRPr lang="en-US" altLang="en-US" sz="2700"/>
          </a:p>
        </p:txBody>
      </p:sp>
      <p:pic>
        <p:nvPicPr>
          <p:cNvPr id="55299" name="Picture 3" descr="Muscovite mic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491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25</Words>
  <Application>Microsoft Office PowerPoint</Application>
  <PresentationFormat>Custom</PresentationFormat>
  <Paragraphs>14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Natural Science</dc:creator>
  <cp:lastModifiedBy>Steve Taylor</cp:lastModifiedBy>
  <cp:revision>28</cp:revision>
  <dcterms:created xsi:type="dcterms:W3CDTF">2002-01-11T19:28:06Z</dcterms:created>
  <dcterms:modified xsi:type="dcterms:W3CDTF">2019-07-17T21:30:29Z</dcterms:modified>
</cp:coreProperties>
</file>