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F75F-34F2-4356-9648-AE7C23A0B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96F89-1CC2-4148-AABC-E6AF8D165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DC170-4866-4782-B733-8F68B3BC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88358-E391-460E-9B27-A058A7ED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48F43-E095-4BB4-B2D0-EC4823BC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0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5BF3-3933-415A-BC16-C7D3CE2A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40316-AF07-40A6-840E-D41B66FA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F8E3-0433-446F-A63E-E4298DF5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0312-612D-40FC-9BE1-6A7FF0E4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FAC78-886E-4A68-B02D-68058064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91CE2A-0488-4DB9-ABE9-4735627E5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51327-7752-496C-9B42-81574EFFF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7D76B-A8FF-4803-A9ED-76385CDF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F2412-D036-4AF5-AC0E-EF79799C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3833-CDC6-4C5D-95F8-E2A48834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0C9E-22B1-49D6-A469-8E8B2302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6B3C0-1E74-4B9E-9529-2D1CD5A67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6153B-6774-4F57-AF3C-8A2C4FB6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CADA8-8E76-4C88-8E1D-675E78D1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5ACA2-F5ED-47A0-96A4-BFBBD6EE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0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7283-C15D-4747-88D3-C123CB74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8379A-869F-4721-8246-2FBA1750D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C3023-29AA-4C14-8760-D2E51FAC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9E0AA-C3EF-412B-80C3-0EC08E8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D8783-921B-480F-B4FC-F83948F8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4F7F-EEDF-4867-92A0-16876D74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B321C-FE90-47D1-BB32-DEB2E9169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0C52-90A5-48BC-B8EE-79171F437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ACBD1-4240-45FC-966E-B464DB3AE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50257-0FAB-4644-BAB6-228CF206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86D2D-249D-4E1A-AFB9-3771591C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0B55-4155-4CEC-82AA-BA069735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112FD-ADB8-43E0-B76E-73E0EBDAE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5AF16-3D95-4E2C-BA99-E5CBE1C91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8A17A-5E06-453C-A903-A7B2B991C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95587-17CF-455F-8FB5-3E73E8210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03D3A-08D7-49AA-812E-323886BE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3C0A8-7A2A-43A3-BAB2-8C74C188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21790-474A-4599-9E65-0B11F81B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9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D050-A589-4F43-A8EB-E4A655BA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EB3D2-4B9B-4644-B023-201E99BE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3DA1C-3316-497D-9141-EB462EAF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138D-C647-4EFE-9B50-083A7393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53E8B-9790-4B96-905A-89976B09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774D7-8CDA-4517-82E6-46CFF642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A3D7-CA21-4CB7-B7D8-86677FFD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1723-457E-470F-85A1-F9ACEB10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1824-3D12-4A09-AD73-CDDBA1C5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73627-6507-4D6C-9C08-28AB0152F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A2500-81E8-4A76-9078-267FEC2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17CEE-8B0B-49C4-90AF-993FB487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F5617-B191-4E2D-B3A7-B79121C5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2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9968-41D3-45A9-A95B-3DE09B4D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FBBB2-6068-4556-9281-A40EE68F1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92767-093E-4034-ACDD-8C4DA8060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369EE-AA21-43C2-A698-EA411382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9FA5-1CC9-4B3E-AF40-9D0C2E2E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82593-40B0-4FB8-8783-4799CB53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7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599AA-C7BB-4A63-8F49-145B7108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7472F-072B-43DE-BAA0-A80C58E0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8625-C49A-4D52-B9CB-4C47F32E8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4F21-93A3-43B9-9674-51E18E242E4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0D95-0955-4977-A16A-B53827CD2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AE486-6F9D-4665-B25E-9524B4F3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4DA00-FA02-44B2-9D33-C5A1554E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3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1BF8D-3FF7-47B0-ACDF-7462647F32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53" y="0"/>
            <a:ext cx="4284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0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6AEB0-7315-4FD6-838E-BBB04332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77" y="649415"/>
            <a:ext cx="9926445" cy="57218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382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52892-BA4A-4165-B964-72638EBCA8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146" y="67982"/>
            <a:ext cx="7245441" cy="672203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283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0668E5-1537-465A-AAFF-194475D786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589" y="0"/>
            <a:ext cx="6632821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984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F99CD-1A55-4D97-941D-D4AA1C621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280" y="0"/>
            <a:ext cx="889744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099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D186E-E714-4C89-92D2-B1E10937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99" y="1080833"/>
            <a:ext cx="10707001" cy="469633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5528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DF410B-FC5E-4250-9971-6EFBF6FA6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860"/>
            <a:ext cx="12192000" cy="54502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790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66681-4718-4C72-AB34-C66FD127D2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1" y="43969"/>
            <a:ext cx="4660490" cy="6770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B2062-032A-468F-9ED3-0A006B85E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694" y="48957"/>
            <a:ext cx="5810825" cy="67795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99697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D7A45C-0114-4A1C-81BC-0F7EBC64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6050"/>
            <a:ext cx="4385752" cy="2653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7E6B3-9A00-4773-9AA7-12465F84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89" y="958160"/>
            <a:ext cx="3766800" cy="2689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04ADC-E6BC-4626-B2B1-7FD7C4CC0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577" y="958159"/>
            <a:ext cx="3534600" cy="268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D796A-1EDE-4757-9E7E-498B6F8A9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6" y="4510022"/>
            <a:ext cx="3508800" cy="202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D128A-DD68-4CF6-BB71-C6A26CFC1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063" y="4470037"/>
            <a:ext cx="3837581" cy="202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19DCD-D61A-459D-B49E-13BAE7A22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031" y="4470037"/>
            <a:ext cx="3977151" cy="20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1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2267C-DBE0-41BD-9D30-47058DE31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39" y="113392"/>
            <a:ext cx="11585322" cy="66312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5111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Beeb M.I. Singson</dc:creator>
  <cp:lastModifiedBy>Steve Taylor</cp:lastModifiedBy>
  <cp:revision>6</cp:revision>
  <dcterms:created xsi:type="dcterms:W3CDTF">2020-05-07T04:38:53Z</dcterms:created>
  <dcterms:modified xsi:type="dcterms:W3CDTF">2020-06-29T20:20:06Z</dcterms:modified>
</cp:coreProperties>
</file>