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8" r:id="rId3"/>
    <p:sldId id="271" r:id="rId4"/>
    <p:sldId id="272" r:id="rId5"/>
    <p:sldId id="261" r:id="rId6"/>
    <p:sldId id="263" r:id="rId7"/>
    <p:sldId id="262" r:id="rId8"/>
    <p:sldId id="264" r:id="rId9"/>
    <p:sldId id="273" r:id="rId10"/>
    <p:sldId id="269" r:id="rId11"/>
    <p:sldId id="270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06T22:50:47.96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979 7520,'0'-531,"-2"512,0 0,-1 0,-1 0,-1 0,-1 1,-3-8,-13-46,19 64,1 1,-2-1,1 1,-1-1,-1 1,1 0,-5-4,-19-36,16 24,0 1,-2 0,0 1,-1 0,-2 1,-1-1,1 1,-2-5,2 0,0-2,-5-14,5 10,-1 1,-11-14,17 27,1-1,1-1,0 0,1 0,2-1,-5-17,-1 0,7 26,1 0,-2 0,1 0,-2 1,1 0,-1 0,-1 1,0 0,0 0,-1 1,-9-6,-11-8,-1 2,-1 2,-16-6,-60-20,30 14,72 27,0-1,0 1,0-1,0 0,1-1,-1 1,1-1,0 0,1 0,-1-1,1 1,0-1,0 0,1 0,0-1,0 1,0-1,1 1,0-1,-1-5,4-6,0-1,2 1,0 0,1 0,1 0,1 0,0 1,4-6,-2 3,0 0,-2-1,0 0,-1 1,-2-2,1-4,-4-19,3-24,-3 63,2 0,-1 1,1-1,0 0,0 1,0 0,1-1,0 1,0 0,4-4,71-103,-64 93,0-1,0-1,-2 0,-1 0,0-1,-2-1,4-14,-6 17,1 2,0-1,2 1,1-1,25-53,-31 61,1 0,0 1,0-1,2 2,-1-1,7-6,-5 7,-2-1,1 1,-1-1,-1-1,1 1,1-8,-6 13,0 0,1 1,-1-1,1 0,0 1,0 0,0-1,1 1,0 0,-1 1,1-1,1 1,-1 0,0 0,8-4,0 2,0 0,0 0,1 1,2 0,86-30,-69 22,1 1,0 1,1 2,0 1,0 2,23-1,82 9,-58 0,69-8,-86-7,-48 8,1 0,0 1,3 1,43 1,-44 1,-1 0,0-1,0 0,0-2,0 0,0-1,0-1,6-3,50-17,-56 20,-1-1,0 0,-1-1,1-1,9-6,50-27,-31 17,-29 16,0-1,-1-1,0-1,7-7,-2 2,0 2,0 0,2 1,6-2,-4 2,-1 0,0-2,9-9,-7 5,0 2,14-7,-17 11,-1-1,0-1,17-16,116-102,-70 63,-1-6,-49 43,0 1,2 2,1 2,1 1,23-10,78-24,-100 45,29-8,-33 13,0-2,23-13,76-37,-79 39,-2-2,0-3,15-12,-26 14,20-8,-36 21,-1 0,0-2,-1-1,-1 0,20-20,-35 30,0 0,0 1,1 0,0 0,0 1,0 1,1-1,3 0,1 0,-1-2,0 0,9-6,148-96,64-71,-19-4,-141 113,18-25,-35 35,3 2,31-21,-3 1,-24 20,-59 54,13-11,0 1,1 0,0 2,1 0,1 1,11-4,7-1,-1-2,21-14,0 0,2 2,53-18,-91 42,0 1,0 1,0 1,0 1,11 1,42-7,24-2,15-3,-84 9,1 2,-1 2,16 1,46-3,-82 2,0-2,1 0,-1 0,-1-1,1 0,8-5,29-10,-31 12,0 0,-1-1,1 0,0-3,1 1,1 0,18-7,0 1,-1-2,0-2,5-6,-36 24,35-22,-21 14,-1-1,0-1,-1 0,0-1,11-12,37-47,-28 29,28-23,73-66,-108 96,-26 30,1-1,0 1,1 0,0 0,0 0,0 1,4-3,14-6,1 1,0 1,3 1,32-15,-44 19,1 1,0 0,0 1,1 1,-1 1,1 1,13-1,33 2,35 4,-6 0,918-3,-989 1,0 1,0 1,13 4,50 7,-51-10,0 1,0 2,7 3,-8-1,-1-2,2-2,15 1,-23-3,1 1,-1 1,0 1,2 2,-2 0,0-2,1 0,25 1,37 6,-64-8,1-1,24 0,-17-2,-1 2,16 4,-16-2,0-2,24 0,1085-4,-507-1,-565-2,43-8,-39 3,36 1,452 8,-550-1,0-1,0 0,0-1,-1 0,1 0,-1-2,0 1,1-1,-1-1,-1 1,1-2,-1 1,6-6,3 2,0 0,1 0,1 2,0 0,13-2,7-3,19-4,-35 10,-1-1,1-1,-1-1,0-1,-1-2,28-12,-36 19,-1-1,0-1,-1 0,5-3,-3 1,1 1,0 0,0 1,6-1,20-10,-5 1,1 1,10-2,110-34,-128 39,0-2,22-15,25-13,-57 33,1 2,-1 0,1 1,1 1,-1 1,1 0,0 2,0 0,0 2,17 0,-22 0,1 0,-1-2,0 0,0-1,0 0,13-6,-4 1,0 2,9-1,-3 0,0-1,0-1,-1-2,10-6,61-22,-78 31,1 2,0 1,0 1,0 1,16-1,-29 4,-1-1,1 0,0 0,0-1,-1-1,0 0,0 0,0-1,0 0,-1-1,1 0,17-10,-18 12,0 0,0 1,0 0,0 1,0-1,1 2,-1-1,10 1,81 3,-46 0,912-1,-503-2,-448 2,0 1,0 0,0 1,0 1,0 0,-1 1,0 1,0 0,3 2,33 19,36 27,-77-48,51 37,-1 3,12 16,-8-8,-21-22,-31-25,-1 0,0 1,0 0,-1 1,0 0,4 5,-11-12,84 104,-72-90,1-1,1 0,1-1,0-1,5 2,-7-4,-1 0,0 1,-1 0,4 6,38 33,187 121,-162-107,-46-37,1-1,29 16,-45-30,0 0,-1 2,6 6,-4-3,1-2,7 5,38 20,-30-20,-1 2,0 1,-2 2,-1 1,-1 2,-7-7,1 0,1-2,1-1,20 11,-12-8,-1 1,20 19,5 10,47 30,-77-62,-10-5,0-2,2-1,15 8,-23-13,-1 0,0 1,0 0,0 1,-1 0,1 3,0-1,1 0,0-1,1 0,4 2,51 26,-15-7,2-3,30 11,-58-27,0 1,-2 1,1 2,13 12,-23-15,-1 0,-1 2,0 0,6 10,-10-12,0-1,0 0,1 0,0-2,1 1,1-1,13 7,9 3,-1 3,-2 1,0 1,17 17,2 9,-37-34,1-1,1-1,0-1,1 0,4 1,-9-7,0 2,-1-1,-1 1,0 1,2 3,-6-6,0-1,0 1,1-1,0-1,1 1,-1-1,1-1,0 1,1-2,-1 1,1-1,0-1,5 2,0 0,-1 1,0 0,0 1,0 1,-1 0,0 1,0 1,-1 0,7 7,42 31,3-3,2-3,5 0,-70-42,63 32,-46-24,-1 1,1 0,-1 1,3 4,8 4,0-1,1-1,0-2,1-1,1-2,29 8,-13-5,-2 3,30 15,70 42,-84-55,-50-16,0-1,-1 2,1-1,-1 1,0 1,7 4,47 27,58 25,10 4,0 14,-69-40,1-3,8 1,-23-12,39 27,10 4,-38-15,-49-32,1 0,1-1,-1 0,13 4,34 15,-1 3,33 23,-49-29,36 14,27 14,-50-17,-24-16,0 0,2-2,-11-6,-1 2,-1 0,2 3,51 31,-59-39,0 0,-1 1,0 0,-1 1,0 0,7 8,-5-5,0-1,1 0,1-2,0 0,1 0,52 35,-44-26,1-2,17 8,17 11,161 116,14 7,139 93,-355-240,1-1,13 6,-15-9,0 2,0 0,5 6,-2-1,0-1,1-1,0-1,1-1,0 0,13 2,-25-8,0-1,-1 1,0 1,0 0,0 0,2 3,-2-1,0-1,1-1,0 1,12 3,39 15,-35-13,1-1,0-1,22 4,61 12,79 31,106 39,-274-89,1-2,0-1,0 0,3-2,-2 0,-1 1,1 2,-1 0,1 1,4 3,2-3,-1 0,0-2,1-1,0-1,0-2,2-1,-3 3,-1 0,1 2,12 4,17 2,4 0,-24-4,0 0,36-1,31-5,102 14,-142-8,0-3,27-4,-13 1,22 4,-76-2,-1 2,0 1,0 1,-1 1,1 1,-2 1,13 7,-17-9,0-1,0-1,1 0,-1-2,1 0,10 0,27 4,134 35,-167-37,8 4,0 2,0 1,7 5,31 13,-36-16,-22-9,1 0,-1-1,1 0,0-1,0 0,3 0,12 1,-1 1,-1 1,1 1,-1 1,0 2,-1 0,1 2,5 0,1-1,0-2,0-1,28 3,20 5,-16-4,1-3,0-2,0-3,42-4,-98 0,1 1,-1 0,1 0,-1 1,1 0,-1 0,0 1,0 0,0 1,0-1,7 6,9 7,-1 1,21 20,-23-19,0-1,0-1,8 3,-23-15,1 1,-1 0,0 1,0-1,0 1,1 2,-1 0,0-2,1 1,0-1,6 4,44 33,-2 3,-2 2,-3 2,36 45,-82-89,1 0,-1 0,-1 0,1 1,-1-1,0 1,0 0,-1 0,0 0,0 0,-1 0,0 1,0 2,1 18,-2 0,-3 28,0-1,3 528,-2-564,-1 1,-1-1,-1 1,0-1,-2-1,0 1,-1-1,-2 2,7-12,-18 33,-2-2,-1-1,-27 32,12-17,25-34,2 1,0 0,1 1,0 0,2 0,1 1,1 1,0-1,2 1,1 0,0 0,2 0,0 14,4 520,0-532,0 1,2-1,2 9,0-7,-2 1,0 19,-2 4,-2-7,2-1,2 1,9 38,-5-55,1 0,2-1,1-1,0 0,5 4,11 23,-14-28,2 0,1-2,1 0,18 17,-35-37,30 28,1 0,24 15,-16-13,22 24,-8-13,-46-38,0 0,0 1,-1 0,0 0,0 1,0 0,-1 0,0 1,0-1,-1 1,2 5,4 5,1 0,0 0,1-1,1-1,0 0,17 13,-14-11,24 20,-26-26,-1 2,0 0,-1 1,-1 0,9 14,-4-1,1 1,-2 1,3 9,-14-27,0 1,-1 0,-1-1,0 1,-1 0,0 1,0 8,-2 333,-2-153,1-188,0 0,-1 0,0 0,-1-1,-1 1,0-1,-6 14,-7 11,-23 36,9-19,20-35,-2-2,0 1,-1-1,1-2,2 0,0 0,0 1,0 4,-2 3,-2 0,0-1,-1 0,-8 6,1 0,1 2,0 2,-84 145,85-148,-1-1,-24 24,15-19,-13 22,18-23,-1-2,-2-1,-1-1,-42 45,-5 6,51-56,1 1,2 1,0 1,2 1,1 1,-11 22,20-31,-1-1,-1 0,-1-1,0 0,-16 13,-26 34,29-30,-41 57,41-54,-2 0,-25 23,11-13,23-27,-2-1,0 0,-1-2,-1-1,-7 3,-3 3,2 1,-8 8,7-4,-22 12,-17 15,15-12,38-29,0 1,0 0,2 1,-13 14,20-18,-2-1,0-1,0 0,-1-1,-11 6,-27 21,-112 99,134-105,24-25,0 1,0-1,0 0,0 0,-1-1,0 1,0-1,0 0,-8 4,1 1,0 0,1 1,0 0,-5 7,4-5,0 0,-1-1,0 0,-2 0,-35 22,37-22,0-1,-1-1,0-1,0 0,-1-1,-5 1,-64 14,56-16,1 1,0 1,0 2,-12 6,-43 21,44-20,1 1,-3 4,12-7,-1-1,-14 4,-5 2,1 1,0-2,-2-2,0-2,-31 3,61-13,1 0,0 1,-6 4,10-4,1-1,0-1,-1 0,0 0,0-2,-3 1,-15-3,21 0,0 1,0-1,0 2,1-1,-1 2,0 0,-4 2,-6 3,-18 9,0-3,-2-1,0-2,19-5,-1 2,1 0,-19 11,-31 11,54-22,0 0,0 2,-6 4,5-2,-1-1,-16 5,0-1,0 1,2 2,0 2,1 1,0 2,3-3,-1-2,-1-1,-1-2,-40 21,32-12,1 1,-16 16,4-8,36-23,1 0,0 1,-2 3,-53 41,40-32,0 2,-6 8,-14 18,37-34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5-06T22:51:00.94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1,'0'1060,"0"-1053,1 0,0 0,0 0,0 0,1 0,0-1,1 1,-1-1,1 1,0-1,1 0,0 0,0 0,0-1,0 1,1-1,1 1,13 11,0 0,2-2,0 0,2 0,-5-3,-8-7,0 0,0 0,1-1,-1 0,1-1,0 0,9 0,-5 0,-1 0,-1 1,1 1,5 2,-3 0,0-1,0-1,1 0,-1-1,1-1,0-1,9 0,30 0,37-5,-9 1,395 2,-456 1,1 1,-1 2,8 2,-4-1,1-1,6 0,107-5,-74 0,38 4,-56 3,47 13,-47-8,47 3,-27-11,48-5,-48 0,47 5,-34 10,-54-8,1-1,17 0,530-2,-279-4,762 2,-1036 1,0 2,1 1,-1 0,-1 2,10 3,-8-1,0-2,0-1,0-1,24 1,0-1,-1 2,1 2,20 7,11 2,-61-12,0 0,0 2,-1 0,0 1,3 2,56 24,80 13,81 30,-138-49,-63-19,33 13,-15 4,10 3,-41-21,0-2,0 2,-1 1,0 0,0 2,8 6,-3 0,2-2,6 2,-11-5,1 0,-2 2,13 9,-2 1,2-2,0-1,29 10,-9-9,-38-15,1 0,-2 1,1 1,5 4,9 6,1-2,25 10,-22-11,0 2,10 7,-14-6,36 14,-42-21,0 1,0 1,-1 1,-1 2,40 28,6 0,47 33,-55-35,42 32,-70-44,-19-18,-1 0,2-1,3 2,65 48,-51-37,34 21,14-1,-43-25,-1 1,-1 2,21 19,-47-34,24 21,0-1,2-2,1-2,31 15,-27-17,-2 2,-1 1,24 21,-29-20,1-2,0-1,2-2,25 10,193 67,-239-93,-1-1,1 0,-1-1,1-1,0 0,8 0,95-4,-44-1,270 3,-330-1,1 0,0-2,-1 1,1-2,-1 0,0 0,0-2,0 1,-1-2,0 0,11-8,-5 5,1 0,0 2,18-6,28-11,-47 17,0 2,1 0,-1 1,1 1,0 1,20-1,-37 4,7-2,1 0,-1-1,1-1,-1 1,0-2,0 1,-1-2,6-3,-5 3,1 0,-1 1,1 0,0 1,0 0,1 1,1-1,65-6,-49 8,-1-2,1-1,-1-2,8-3,123-36,-43 14,-96 27,0 1,-1 1,2 1,4 0,-4 1,0-1,0-1,13-4,3-2,0 3,9 0,28-5,-68 10,70-11,-69 12,0-1,1 1,-1 0,0 1,1 0,-1 0,0 1,0-1,0 2,-5-3,0 1,-1-1,1 1,-1 0,1 0,-1 0,1 0,-1 0,0 0,1 1,-1-1,0 0,0 1,0-1,0 0,0 1,0-1,0 1,-1 0,1-1,-1 1,1 0,-1 1,1 0,-1 0,0 0,0 0,0 0,-1 0,1 0,-1 0,0 0,1 0,-1 0,-1 0,-3 10,-2 0,0 0,0-1,-10 11,17-22,-18 25,2 2,1 0,1 3,4-9,-1-1,0 0,-2 0,0-1,-2-1,-3 3,4-5,2 0,0 1,0 1,2 0,-3 7,-20 34,22-43,-1-1,-14 15,14-18,1 0,1 0,0 1,-4 9,-7 14,12-23,2 0,-1 0,-1 8,5-12,-1 0,0-1,0 1,-1-1,0 0,0-1,-1 1,-4 3,-13 10,-1 0,-4 1,8-7,1 1,1 1,-14 17,-26 37,-105 124,135-164,2 2,-2 4,16-21,-1-1,0 0,-3 1,5-7,1 2,1-1,0 2,0-1,1 1,-3 7,0 4,3-4,-2-1,0 1,-1-2,-1 1,-3 1,-12 12,-8 8,3 1,1 1,1 3,10-15,-1-2,-1 0,-16 14,-36 43,43-47,-3-1,-11 9,11-13,-2 1,-2-3,-1-1,-2-2,-2-1,-19 14,39-28,-1 0,1-1,-22 6,15-6,1 1,-7 6,-126 83,132-81,-2-1,0-2,-1-1,-1-1,0-2,-30 7,35-14,1 2,0 0,1 2,-23 12,-13 9,-29 8,57-25,-14 4,31-13,1 1,-1 1,1 1,-2 2,-30 20,5-4,2 2,-35 29,62-45,0-2,0 0,-1-1,-1-1,1-1,-2 0,1-1,-2-1,9-1,1 0,-1 0,1 1,0 1,0 0,1 0,-3 3,-33 23,-19 5,35-23,2 2,0 0,1 2,-8 9,1-1,0-2,-2-1,0-2,-8 2,-64 42,49-29,27-18,1 2,-20 17,29-21,0-2,-1-1,-17 9,-26 15,-36 23,74-44,0 0,0-2,-2-1,-18 6,24-10,12-4,0 1,0 0,1 0,0 1,0 1,1 0,0 0,1 0,-3 5,0 0,-1-2,0 0,0 0,-1-1,-2 1,-11 6,-31 19,32-25,1 1,1 1,-14 12,23-14,1 1,1 0,-8 11,11-12,0-1,-1 0,-1-1,1 0,-1-1,-7 4,-4 4,0 0,1 2,0 0,-10 15,4-6,-29 24,42-39,0 1,1 0,0 2,-5 9,3-5,0-1,-15 13,-64 64,85-87,0 1,1 0,0 1,1-1,0 2,-5 10,-29 77,8-17,29-73,0 1,1 0,0 0,0 0,1 1,0 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FF914-1494-41F4-BD69-840E627C8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9EAE5F-33CF-4589-BCE4-45A5E9A0F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3D4EA-2FBF-4A6C-A9EB-E198536F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6FAE-894A-476E-8AFB-B5152E89FCA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EEF45-A2CE-4D89-9458-16A09A64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35594-8B33-4048-9370-1BA2DEAB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0516-974A-4822-8C95-6DF0210FE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7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B0152-AAAD-4103-92ED-AA44A6714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D0EE7F-A73E-432D-B1B1-1E81C1EFE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A1CEE-56E2-4709-B4A2-CFDB311F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6FAE-894A-476E-8AFB-B5152E89FCA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87DFD-A6C6-4B01-B427-DEBDEBC8C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C9CF3-6C6E-4CE4-8CE2-EED2918D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0516-974A-4822-8C95-6DF0210FE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18B93F-D444-4ED0-871B-2709758846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03D52-79B7-40BC-99B3-BF174168A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A40CD-6B21-4001-BB5B-EE0FC9CDE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6FAE-894A-476E-8AFB-B5152E89FCA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1B1B4-7DD3-4D04-B304-B166B781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9C18E-BF2E-4349-842B-E644B3E5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0516-974A-4822-8C95-6DF0210FE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85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70976-6CFB-47C6-A941-C2749DEF1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8ABA4-D953-4096-9ED7-9E897D7D1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B7356-2D69-48D5-807B-4A3A27CC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6FAE-894A-476E-8AFB-B5152E89FCA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D0559-AE0F-498E-8F77-F4841C58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B7ABA-F5E5-4991-9B18-18CB2C06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0516-974A-4822-8C95-6DF0210FE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2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9E3E7-8602-4312-B76C-4EABA9F62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42BE9-D9A3-44C2-BAA3-34D405642A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E1CD9-C483-448B-BA70-1D2B36D4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6FAE-894A-476E-8AFB-B5152E89FCA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571F9-33AB-4CC0-9344-87779F842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F6759-770F-4823-9E94-0C6BA32C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0516-974A-4822-8C95-6DF0210FE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8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952C5-FF9A-40A1-8179-DD08DD1D6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56434-4558-4E3B-99BD-C41056CDA7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AED4-7CD7-4E55-9BAD-74E83D8DF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AEE4C-450D-4018-95CA-A097C72C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6FAE-894A-476E-8AFB-B5152E89FCA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BBB41-478A-4DD5-B4D4-19706F3C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E1FC4-7D05-4951-9D67-6D6F4E1A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0516-974A-4822-8C95-6DF0210FE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3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80CB5-3A43-4FBB-A052-6BF2EF5A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D208E-10E0-4D19-84FA-299EE5D3D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AC1A0-06B5-4B51-BFC4-517A010EA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754DDD-2A56-4977-B354-7DF71E766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3B94CC-9D6C-48A9-BB55-7309AA424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1EF283-F01B-4CFD-AFF3-4A77E18B4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6FAE-894A-476E-8AFB-B5152E89FCA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670C6-D741-4498-83FB-44C6C9F5D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0EB099-C9CE-4A87-8C74-EA75C3328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0516-974A-4822-8C95-6DF0210FE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07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11BB-4962-4886-8145-411A92AE5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75466F-624A-4B87-8A10-60A146EC9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6FAE-894A-476E-8AFB-B5152E89FCA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B8ECA8-96E0-4CF4-88BD-136E97210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FF1000-3BE5-427E-82EA-7B6329B8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0516-974A-4822-8C95-6DF0210FE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61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8655AF-15C4-4C09-B6B7-D7FE087E5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6FAE-894A-476E-8AFB-B5152E89FCA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A46A81-F500-4707-91EC-6B220AF7A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98DDC-04BC-4A24-8BF7-8BD0ED23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0516-974A-4822-8C95-6DF0210FE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5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9CDE-DB00-447D-A6C1-B5C7F8A9A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DACAA-E24F-4C7A-B222-50BE34E3E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C4033-2CFD-45D3-908D-4D3BE3651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A5F12-B3C2-4797-804A-FB8C3E11D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6FAE-894A-476E-8AFB-B5152E89FCA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D484B-2A7E-4BAD-A4F1-1156F2DDF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4A6A6-2A28-4F49-B2A8-42179C18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0516-974A-4822-8C95-6DF0210FE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2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8958-EE5E-4840-95B4-001B99EA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ACB826-B2C2-41A1-9C17-5B83C0C9B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1905B-9DBE-414E-AAA7-2FCBBCBE4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8C492-5822-4BA0-9C05-5457D4619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6FAE-894A-476E-8AFB-B5152E89FCA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05AD1-DCC8-4F25-A811-EEB080A8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6BB73-32D0-494E-B6BF-0B85A742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B0516-974A-4822-8C95-6DF0210FE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9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A14A67-BB4A-479A-B25B-0DC9FFFD1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8C9A6-58B6-4B16-BE1D-9FD091621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58739-B1A9-4C78-8703-0953B0F13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D6FAE-894A-476E-8AFB-B5152E89FCAB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DE004-ABE2-43ED-ABD8-3D480DB2E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E79B7-5A7E-4E73-9DE5-E9DD3794F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B0516-974A-4822-8C95-6DF0210FE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customXml" Target="../ink/ink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53B5C5-334F-4723-B2BA-4180D631C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8100"/>
            <a:ext cx="10986856" cy="67913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7393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2F1E78-91A8-4D13-BC1C-39E696072D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62" y="630377"/>
            <a:ext cx="11825288" cy="613469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42CD8F-32BB-4835-A8A5-DDE5B69ACD60}"/>
              </a:ext>
            </a:extLst>
          </p:cNvPr>
          <p:cNvSpPr txBox="1"/>
          <p:nvPr/>
        </p:nvSpPr>
        <p:spPr>
          <a:xfrm>
            <a:off x="4198202" y="-85725"/>
            <a:ext cx="4071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The Ring of Fire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337C6BF-A646-4E2B-BDD2-864476F0B89C}"/>
                  </a:ext>
                </a:extLst>
              </p14:cNvPr>
              <p14:cNvContentPartPr/>
              <p14:nvPr/>
            </p14:nvContentPartPr>
            <p14:xfrm>
              <a:off x="476340" y="883590"/>
              <a:ext cx="11077920" cy="55360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337C6BF-A646-4E2B-BDD2-864476F0B8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6700" y="703950"/>
                <a:ext cx="11257560" cy="589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AFD59FB-3D50-4FF3-BF93-63CA33A7890F}"/>
                  </a:ext>
                </a:extLst>
              </p14:cNvPr>
              <p14:cNvContentPartPr/>
              <p14:nvPr/>
            </p14:nvContentPartPr>
            <p14:xfrm>
              <a:off x="837780" y="3447510"/>
              <a:ext cx="4075920" cy="3034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AFD59FB-3D50-4FF3-BF93-63CA33A7890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8140" y="3267870"/>
                <a:ext cx="4255560" cy="339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5393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1DFF9-41E8-42AA-B19E-F6688554F4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5513"/>
            <a:ext cx="8755744" cy="67269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FFAEE-4E74-4FA8-A875-9B52E62AF5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2" t="16666" r="15303" b="22549"/>
          <a:stretch/>
        </p:blipFill>
        <p:spPr>
          <a:xfrm>
            <a:off x="7489144" y="203200"/>
            <a:ext cx="4588556" cy="787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FCBA813-C2CD-4818-9625-685C3C40AD2D}"/>
              </a:ext>
            </a:extLst>
          </p:cNvPr>
          <p:cNvSpPr/>
          <p:nvPr/>
        </p:nvSpPr>
        <p:spPr>
          <a:xfrm>
            <a:off x="2402794" y="1781175"/>
            <a:ext cx="552450" cy="523875"/>
          </a:xfrm>
          <a:prstGeom prst="ellipse">
            <a:avLst/>
          </a:prstGeom>
          <a:solidFill>
            <a:srgbClr val="00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22DCDD-37DC-419D-891B-953578032ED2}"/>
              </a:ext>
            </a:extLst>
          </p:cNvPr>
          <p:cNvSpPr/>
          <p:nvPr/>
        </p:nvSpPr>
        <p:spPr>
          <a:xfrm>
            <a:off x="9135722" y="1933131"/>
            <a:ext cx="552450" cy="523875"/>
          </a:xfrm>
          <a:prstGeom prst="ellipse">
            <a:avLst/>
          </a:prstGeom>
          <a:solidFill>
            <a:srgbClr val="00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4EE872-C820-4044-ADE6-89DEE465EA74}"/>
              </a:ext>
            </a:extLst>
          </p:cNvPr>
          <p:cNvSpPr txBox="1"/>
          <p:nvPr/>
        </p:nvSpPr>
        <p:spPr>
          <a:xfrm>
            <a:off x="9772650" y="1866900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Suiko</a:t>
            </a:r>
            <a:r>
              <a:rPr lang="en-US" dirty="0"/>
              <a:t> Seamount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C36FFE-F3DF-4E45-9655-DDDEE8603858}"/>
              </a:ext>
            </a:extLst>
          </p:cNvPr>
          <p:cNvSpPr/>
          <p:nvPr/>
        </p:nvSpPr>
        <p:spPr>
          <a:xfrm>
            <a:off x="9051244" y="1781175"/>
            <a:ext cx="1931081" cy="838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0336EE-22A0-4B6E-926B-F1E60A0F21D4}"/>
              </a:ext>
            </a:extLst>
          </p:cNvPr>
          <p:cNvSpPr/>
          <p:nvPr/>
        </p:nvSpPr>
        <p:spPr>
          <a:xfrm>
            <a:off x="9239544" y="1098791"/>
            <a:ext cx="1554480" cy="1821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 inch</a:t>
            </a:r>
          </a:p>
        </p:txBody>
      </p:sp>
    </p:spTree>
    <p:extLst>
      <p:ext uri="{BB962C8B-B14F-4D97-AF65-F5344CB8AC3E}">
        <p14:creationId xmlns:p14="http://schemas.microsoft.com/office/powerpoint/2010/main" val="1814355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97CD20-D57B-453C-9746-65C159F99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1" y="802357"/>
            <a:ext cx="11977536" cy="5914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61997E-48A6-4647-AFED-FD47E46BE6C8}"/>
              </a:ext>
            </a:extLst>
          </p:cNvPr>
          <p:cNvSpPr txBox="1"/>
          <p:nvPr/>
        </p:nvSpPr>
        <p:spPr>
          <a:xfrm>
            <a:off x="3275149" y="0"/>
            <a:ext cx="6746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The 1963 Iceland Eruption</a:t>
            </a:r>
          </a:p>
        </p:txBody>
      </p:sp>
    </p:spTree>
    <p:extLst>
      <p:ext uri="{BB962C8B-B14F-4D97-AF65-F5344CB8AC3E}">
        <p14:creationId xmlns:p14="http://schemas.microsoft.com/office/powerpoint/2010/main" val="1640312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9DDB48-D893-4C2B-A41E-A8B3E4250C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" y="96707"/>
            <a:ext cx="12001500" cy="3332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F4E9AA-8C4C-49CC-8CEA-9451526980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" y="3341680"/>
            <a:ext cx="8070849" cy="3516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CE6EB6-462B-48BD-B00E-7E135ED162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001" y="3330080"/>
            <a:ext cx="3981448" cy="352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98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12086A-6811-4ADB-AA88-C2FA2CA8AD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1" y="63500"/>
            <a:ext cx="11595100" cy="67169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5528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EBD7BC-FD94-4A0C-8CC1-90578500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3798"/>
            <a:ext cx="11106150" cy="672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08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80361C-C1B5-489B-9C4E-654FC697C6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857" y="18662"/>
            <a:ext cx="11010128" cy="68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5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53B5C5-334F-4723-B2BA-4180D631CC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167" y="28701"/>
            <a:ext cx="10991461" cy="68106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9117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80F45-98CC-427B-8B23-194E73079D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45" y="27993"/>
            <a:ext cx="10947688" cy="67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7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E46FF4-98CD-4264-893F-AFD35CB08D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460" y="57272"/>
            <a:ext cx="10801739" cy="677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0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36E1C-6101-47C1-A862-3767F2A6A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15" y="626927"/>
            <a:ext cx="10504810" cy="6164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EAE0FB-951A-4D35-888B-2A125CDB74A9}"/>
              </a:ext>
            </a:extLst>
          </p:cNvPr>
          <p:cNvSpPr txBox="1"/>
          <p:nvPr/>
        </p:nvSpPr>
        <p:spPr>
          <a:xfrm>
            <a:off x="3259037" y="-133350"/>
            <a:ext cx="5627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The Pacific Northwest</a:t>
            </a:r>
          </a:p>
        </p:txBody>
      </p:sp>
    </p:spTree>
    <p:extLst>
      <p:ext uri="{BB962C8B-B14F-4D97-AF65-F5344CB8AC3E}">
        <p14:creationId xmlns:p14="http://schemas.microsoft.com/office/powerpoint/2010/main" val="3721602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7094</TotalTime>
  <Words>15</Words>
  <Application>Microsoft Office PowerPoint</Application>
  <PresentationFormat>Widescreen</PresentationFormat>
  <Paragraphs>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Beeb and Sarina Singson</dc:creator>
  <cp:lastModifiedBy>Steve Taylor</cp:lastModifiedBy>
  <cp:revision>26</cp:revision>
  <dcterms:created xsi:type="dcterms:W3CDTF">2020-05-01T22:37:46Z</dcterms:created>
  <dcterms:modified xsi:type="dcterms:W3CDTF">2020-06-29T20:17:29Z</dcterms:modified>
</cp:coreProperties>
</file>