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8" r:id="rId4"/>
    <p:sldId id="257" r:id="rId5"/>
    <p:sldId id="258" r:id="rId6"/>
    <p:sldId id="259" r:id="rId7"/>
    <p:sldId id="267" r:id="rId8"/>
    <p:sldId id="260" r:id="rId9"/>
    <p:sldId id="261" r:id="rId10"/>
    <p:sldId id="262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9" d="100"/>
          <a:sy n="89" d="100"/>
        </p:scale>
        <p:origin x="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5D986-2225-8959-882F-C9DE5369D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56E819-97E3-A609-66ED-1913A26A25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E1D47-9237-ECE7-AA47-BCB02F0A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7E76-3699-43F7-8760-934AA13B7A5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555E0-E89C-2553-E9BF-90012D145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5C3B7-0117-B508-4782-852BB66AA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8A27-B867-441B-AAF0-01FD6D21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32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FA1BF-71B9-CA04-2127-CBEFED281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76F81-1478-A7A1-5077-4A5216556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D360F-D13D-BE08-6275-728B1D19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7E76-3699-43F7-8760-934AA13B7A5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29064-3ADA-1B9E-C5D5-31FDA5BD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C8C60-E6AA-8A21-3712-12AB8F897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8A27-B867-441B-AAF0-01FD6D21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4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79D8BA-82E9-5985-465F-B9E8E2E58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599A5-81D6-53B3-7C61-2319C607A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5BB8C-09F6-075E-F6EB-A6EE7423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7E76-3699-43F7-8760-934AA13B7A5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5431B-1798-0AF0-04D9-AD3B7E104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33F7D-8552-DBC3-83F6-DD2BBEBFF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8A27-B867-441B-AAF0-01FD6D21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46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59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2D03E-DF41-4E63-80FD-7FE29086C4D0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1F3A-AA98-42AC-807C-0007407DD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4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EDAB-BEB6-A2FD-9199-D76FF9BC4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8D430-08AD-20E5-B266-6F99F8FFA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88157-ADF2-62CA-11D3-920ACDA2F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7E76-3699-43F7-8760-934AA13B7A5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A6CAF-19BF-FF62-000E-52F79184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9F8A8-BE45-6F9C-77EE-D11F07607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8A27-B867-441B-AAF0-01FD6D21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69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8C2F5-A2BB-B2AF-5EAC-F3A1D112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F5615-BCBF-7D56-6143-75A0067A2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3CF46-C5FE-6C54-BD05-855AB469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7E76-3699-43F7-8760-934AA13B7A5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866A8-E06A-FA33-EE81-830B98993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7E389-0EC5-39BE-89BF-6C77A3E6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8A27-B867-441B-AAF0-01FD6D21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9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E4C8C-1030-E7DC-742E-646BA70C8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BF337-608F-873D-25C4-34E09D178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612F0-AE4F-5409-1983-61216F18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6ED28-8DCE-80AB-2819-DF79DD0B1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7E76-3699-43F7-8760-934AA13B7A5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37C6A-A00B-B92F-AC44-A7C45516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8CA17-362D-F50B-CD5E-B5565BF2A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8A27-B867-441B-AAF0-01FD6D21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40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F76B-C50C-AECB-DB20-CD40269B6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D9DCC-9CBF-43FF-2001-7F2183121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0DC766-1AE2-2CD0-5384-4D1BE6A95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E7D4A-7688-9822-D10A-7ABF4A1C9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CA0460-F52B-B766-2528-0A859E63ED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00FA00-0561-EC78-2CE4-57A47287C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7E76-3699-43F7-8760-934AA13B7A5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A60EB-331C-5022-CB74-AAC511146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953C98-F880-2B03-ABB1-C326CC51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8A27-B867-441B-AAF0-01FD6D21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0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5D4A-D5A9-8B6F-D642-3EE33642D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623021-3EE7-7551-EB7A-69D35D493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7E76-3699-43F7-8760-934AA13B7A5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F3C859-E24A-6797-FF3C-7FED93DEF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CCCE36-0C0B-38A9-8AEB-D0A1152E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8A27-B867-441B-AAF0-01FD6D21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4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29397E-51E4-0879-B791-8756DB5E9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7E76-3699-43F7-8760-934AA13B7A5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B50433-0FA2-0E38-416E-F89CE4C4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60FC2-D7AA-469C-DD8B-E31D6264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8A27-B867-441B-AAF0-01FD6D21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55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8DD0-7A42-8D02-63D5-6E49080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322C9-2B3B-6F00-3777-B902CBB6C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5CF40A-DFDC-3BF8-7CB6-64DB394AB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5FCB0-4E2D-76A6-1873-C6D108E2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7E76-3699-43F7-8760-934AA13B7A5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7C7D5-A5A9-6E2D-DEFF-79531D320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D380E4-E5BC-4765-AB67-3B3903B5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8A27-B867-441B-AAF0-01FD6D21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1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4F53C-D195-E70F-9B8D-FAC1EE9E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34262B-D4A6-E70C-E98B-8534A36BDE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D05DF-2027-1E2D-0A5C-3DD54C871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9A6DF-9C78-F551-EFAB-E9A2577C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7E76-3699-43F7-8760-934AA13B7A5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A0C6B-44BF-CD5A-67FE-1D87B3290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A2EF0-736C-E8A2-256F-AD4C7631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28A27-B867-441B-AAF0-01FD6D21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3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820D0-E0C2-E754-D4CF-6F3D5EF3C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5505E-0776-CE6A-02F9-D37ADA151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D42CC-D6DB-1A18-286A-6193CE30AF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47E76-3699-43F7-8760-934AA13B7A5C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598BB-3386-E1D7-5447-C297F5D14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8AC45-E7BC-D760-A7ED-CAD699071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28A27-B867-441B-AAF0-01FD6D21B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3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2D03E-DF41-4E63-80FD-7FE29086C4D0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A1F3A-AA98-42AC-807C-0007407DD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0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4FFE09-B6B1-400E-B6E3-0198BF94E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427" y="117409"/>
            <a:ext cx="8304215" cy="662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45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read, chocolate&#10;&#10;Description automatically generated">
            <a:extLst>
              <a:ext uri="{FF2B5EF4-FFF2-40B4-BE49-F238E27FC236}">
                <a16:creationId xmlns:a16="http://schemas.microsoft.com/office/drawing/2014/main" id="{CD57187A-14A6-F0AC-32BD-26281054B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351646" cy="4988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7E88E3-2483-33AB-D7B2-6E47AA5C3406}"/>
              </a:ext>
            </a:extLst>
          </p:cNvPr>
          <p:cNvSpPr txBox="1"/>
          <p:nvPr/>
        </p:nvSpPr>
        <p:spPr>
          <a:xfrm>
            <a:off x="8229600" y="818148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4770A6-B4CF-690F-7AE2-792B290EAD29}"/>
              </a:ext>
            </a:extLst>
          </p:cNvPr>
          <p:cNvSpPr txBox="1"/>
          <p:nvPr/>
        </p:nvSpPr>
        <p:spPr>
          <a:xfrm>
            <a:off x="5730539" y="2863152"/>
            <a:ext cx="63382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Granite</a:t>
            </a:r>
          </a:p>
          <a:p>
            <a:r>
              <a:rPr lang="en-US" dirty="0"/>
              <a:t>	light-colored, felsic</a:t>
            </a:r>
          </a:p>
          <a:p>
            <a:r>
              <a:rPr lang="en-US" dirty="0"/>
              <a:t>	coarsely crystalline, phaneritic</a:t>
            </a:r>
          </a:p>
          <a:p>
            <a:r>
              <a:rPr lang="en-US" dirty="0"/>
              <a:t>	minerals: quartz, potassium feldspar, amphibole, biotite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58429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ke, chocolate, piece, bread&#10;&#10;Description automatically generated">
            <a:extLst>
              <a:ext uri="{FF2B5EF4-FFF2-40B4-BE49-F238E27FC236}">
                <a16:creationId xmlns:a16="http://schemas.microsoft.com/office/drawing/2014/main" id="{2BB83B47-6091-6028-67B9-A80E36581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719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F5AAA-BED7-3260-324C-32AAF2FF6298}"/>
              </a:ext>
            </a:extLst>
          </p:cNvPr>
          <p:cNvSpPr txBox="1"/>
          <p:nvPr/>
        </p:nvSpPr>
        <p:spPr>
          <a:xfrm>
            <a:off x="8229600" y="818148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19F6BC-ABCE-46DB-5277-50E50A2685CA}"/>
              </a:ext>
            </a:extLst>
          </p:cNvPr>
          <p:cNvSpPr txBox="1"/>
          <p:nvPr/>
        </p:nvSpPr>
        <p:spPr>
          <a:xfrm>
            <a:off x="6587193" y="3829251"/>
            <a:ext cx="55468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Scoria</a:t>
            </a:r>
          </a:p>
          <a:p>
            <a:r>
              <a:rPr lang="en-US" dirty="0"/>
              <a:t>	dark color, mafic</a:t>
            </a:r>
          </a:p>
          <a:p>
            <a:r>
              <a:rPr lang="en-US" dirty="0"/>
              <a:t>	light weight, vesicles, frothy sponge like texture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11283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ck with a face drawn on it&#10;&#10;Description automatically generated with low confidence">
            <a:extLst>
              <a:ext uri="{FF2B5EF4-FFF2-40B4-BE49-F238E27FC236}">
                <a16:creationId xmlns:a16="http://schemas.microsoft.com/office/drawing/2014/main" id="{ABC3F812-013F-3EAA-F7CF-80A60A181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1" y="0"/>
            <a:ext cx="574960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F84C86-E7EC-27FD-D4EE-D3661BCBBE6A}"/>
              </a:ext>
            </a:extLst>
          </p:cNvPr>
          <p:cNvSpPr txBox="1"/>
          <p:nvPr/>
        </p:nvSpPr>
        <p:spPr>
          <a:xfrm>
            <a:off x="8229600" y="818148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66E3D6-FC13-68E1-41D4-3364DDA5199C}"/>
              </a:ext>
            </a:extLst>
          </p:cNvPr>
          <p:cNvSpPr txBox="1"/>
          <p:nvPr/>
        </p:nvSpPr>
        <p:spPr>
          <a:xfrm>
            <a:off x="6795435" y="3578994"/>
            <a:ext cx="40064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Peridotite (olivine-rich)</a:t>
            </a:r>
          </a:p>
          <a:p>
            <a:r>
              <a:rPr lang="en-US" dirty="0"/>
              <a:t>	dark-colored, mafic</a:t>
            </a:r>
          </a:p>
          <a:p>
            <a:r>
              <a:rPr lang="en-US" dirty="0"/>
              <a:t>	coarsely crystalline, phaneritic</a:t>
            </a:r>
          </a:p>
          <a:p>
            <a:r>
              <a:rPr lang="en-US" dirty="0"/>
              <a:t>	minerals: olivine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54324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39E7B0-5E2E-A18B-01B5-D97BE5416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548" y="0"/>
            <a:ext cx="5281087" cy="668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33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rock&#10;&#10;Description automatically generated with medium confidence">
            <a:extLst>
              <a:ext uri="{FF2B5EF4-FFF2-40B4-BE49-F238E27FC236}">
                <a16:creationId xmlns:a16="http://schemas.microsoft.com/office/drawing/2014/main" id="{EE6AE33D-6C43-DAED-61D6-D78994577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04" y="0"/>
            <a:ext cx="4410289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46ED1E8-2967-77F6-A92C-FA9428BEC20F}"/>
              </a:ext>
            </a:extLst>
          </p:cNvPr>
          <p:cNvSpPr txBox="1"/>
          <p:nvPr/>
        </p:nvSpPr>
        <p:spPr>
          <a:xfrm>
            <a:off x="5746282" y="97215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54B599-DDA3-6D01-1351-26E717F83B20}"/>
              </a:ext>
            </a:extLst>
          </p:cNvPr>
          <p:cNvSpPr txBox="1"/>
          <p:nvPr/>
        </p:nvSpPr>
        <p:spPr>
          <a:xfrm>
            <a:off x="5746281" y="3771499"/>
            <a:ext cx="60870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Gabbro</a:t>
            </a:r>
          </a:p>
          <a:p>
            <a:r>
              <a:rPr lang="en-US" dirty="0"/>
              <a:t>	dark-colored, mafic</a:t>
            </a:r>
          </a:p>
          <a:p>
            <a:r>
              <a:rPr lang="en-US" dirty="0"/>
              <a:t>	coarsely crystalline, phaneritic</a:t>
            </a:r>
          </a:p>
          <a:p>
            <a:r>
              <a:rPr lang="en-US" dirty="0"/>
              <a:t>	minerals: dark plagioclase feldspar, amphibole, augite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52067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ollusk, invertebrate, mussel&#10;&#10;Description automatically generated">
            <a:extLst>
              <a:ext uri="{FF2B5EF4-FFF2-40B4-BE49-F238E27FC236}">
                <a16:creationId xmlns:a16="http://schemas.microsoft.com/office/drawing/2014/main" id="{83DCB059-2118-62AC-1BAB-CB220EBEB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8" y="204556"/>
            <a:ext cx="3700268" cy="3578981"/>
          </a:xfrm>
          <a:prstGeom prst="rect">
            <a:avLst/>
          </a:prstGeom>
        </p:spPr>
      </p:pic>
      <p:pic>
        <p:nvPicPr>
          <p:cNvPr id="3" name="Picture 2" descr="A picture containing cake, chocolate, food, sushi&#10;&#10;Description automatically generated">
            <a:extLst>
              <a:ext uri="{FF2B5EF4-FFF2-40B4-BE49-F238E27FC236}">
                <a16:creationId xmlns:a16="http://schemas.microsoft.com/office/drawing/2014/main" id="{05431083-ED28-7CBD-D5E7-73928A5A3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50" y="3352807"/>
            <a:ext cx="3766972" cy="3174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B7830F-5F8E-CF9F-1414-22210F02D3EC}"/>
              </a:ext>
            </a:extLst>
          </p:cNvPr>
          <p:cNvSpPr txBox="1"/>
          <p:nvPr/>
        </p:nvSpPr>
        <p:spPr>
          <a:xfrm>
            <a:off x="5746282" y="97215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45BD5C-617B-3DE4-59B6-AFBCC19DD286}"/>
              </a:ext>
            </a:extLst>
          </p:cNvPr>
          <p:cNvSpPr txBox="1"/>
          <p:nvPr/>
        </p:nvSpPr>
        <p:spPr>
          <a:xfrm>
            <a:off x="5746281" y="3771499"/>
            <a:ext cx="50242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Obsidean</a:t>
            </a:r>
            <a:r>
              <a:rPr lang="en-US" dirty="0"/>
              <a:t> (volcanic glass)</a:t>
            </a:r>
          </a:p>
          <a:p>
            <a:r>
              <a:rPr lang="en-US" dirty="0"/>
              <a:t>	dark-colored due to elemental impurities</a:t>
            </a:r>
          </a:p>
          <a:p>
            <a:r>
              <a:rPr lang="en-US" dirty="0"/>
              <a:t>	amorphous, glassy</a:t>
            </a:r>
          </a:p>
          <a:p>
            <a:r>
              <a:rPr lang="en-US" dirty="0"/>
              <a:t>	minerals: N/A (glass)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3422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ck with a face carved into it&#10;&#10;Description automatically generated with medium confidence">
            <a:extLst>
              <a:ext uri="{FF2B5EF4-FFF2-40B4-BE49-F238E27FC236}">
                <a16:creationId xmlns:a16="http://schemas.microsoft.com/office/drawing/2014/main" id="{76788EFA-E984-2196-0223-F20B20E8E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05943" cy="5496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A68FE0-009F-141E-7129-70D045397BB0}"/>
              </a:ext>
            </a:extLst>
          </p:cNvPr>
          <p:cNvSpPr txBox="1"/>
          <p:nvPr/>
        </p:nvSpPr>
        <p:spPr>
          <a:xfrm>
            <a:off x="8229600" y="818148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E78706-7EEC-FAC4-8CE2-B1EDA238AB32}"/>
              </a:ext>
            </a:extLst>
          </p:cNvPr>
          <p:cNvSpPr txBox="1"/>
          <p:nvPr/>
        </p:nvSpPr>
        <p:spPr>
          <a:xfrm>
            <a:off x="5746281" y="3771499"/>
            <a:ext cx="57318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Rhyolite</a:t>
            </a:r>
          </a:p>
          <a:p>
            <a:r>
              <a:rPr lang="en-US" dirty="0"/>
              <a:t>	light-colored, felsic</a:t>
            </a:r>
          </a:p>
          <a:p>
            <a:r>
              <a:rPr lang="en-US" dirty="0"/>
              <a:t>	finely crystalline, aphanitic</a:t>
            </a:r>
          </a:p>
          <a:p>
            <a:r>
              <a:rPr lang="en-US" dirty="0"/>
              <a:t>	minerals: mostly quartz, potassium feldspar, mica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15306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E3344-921C-87C9-BC34-9865C5B54B42}"/>
              </a:ext>
            </a:extLst>
          </p:cNvPr>
          <p:cNvSpPr txBox="1"/>
          <p:nvPr/>
        </p:nvSpPr>
        <p:spPr>
          <a:xfrm>
            <a:off x="8229600" y="818148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4</a:t>
            </a:r>
          </a:p>
        </p:txBody>
      </p:sp>
      <p:pic>
        <p:nvPicPr>
          <p:cNvPr id="6" name="Picture 5" descr="A picture containing chocolate, piece, dessert&#10;&#10;Description automatically generated">
            <a:extLst>
              <a:ext uri="{FF2B5EF4-FFF2-40B4-BE49-F238E27FC236}">
                <a16:creationId xmlns:a16="http://schemas.microsoft.com/office/drawing/2014/main" id="{8199A1AB-C69A-0D1E-2543-477AE48F6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11" y="0"/>
            <a:ext cx="5705338" cy="55056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1B8A2E-FFF6-47E5-B404-04AF0416E448}"/>
              </a:ext>
            </a:extLst>
          </p:cNvPr>
          <p:cNvSpPr txBox="1"/>
          <p:nvPr/>
        </p:nvSpPr>
        <p:spPr>
          <a:xfrm>
            <a:off x="5604427" y="3704122"/>
            <a:ext cx="65875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Diorite</a:t>
            </a:r>
          </a:p>
          <a:p>
            <a:r>
              <a:rPr lang="en-US" dirty="0"/>
              <a:t>	salt-and-pepper, intermediate color </a:t>
            </a:r>
            <a:r>
              <a:rPr lang="en-US" dirty="0" err="1"/>
              <a:t>mixc</a:t>
            </a:r>
            <a:endParaRPr lang="en-US" dirty="0"/>
          </a:p>
          <a:p>
            <a:r>
              <a:rPr lang="en-US" dirty="0"/>
              <a:t>	coarsely crystalline, phaneritic</a:t>
            </a:r>
          </a:p>
          <a:p>
            <a:r>
              <a:rPr lang="en-US" dirty="0"/>
              <a:t>	minerals: plagioclase feldspar, k-spar, no quartz amphibole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96794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ck with a face on it&#10;&#10;Description automatically generated with low confidence">
            <a:extLst>
              <a:ext uri="{FF2B5EF4-FFF2-40B4-BE49-F238E27FC236}">
                <a16:creationId xmlns:a16="http://schemas.microsoft.com/office/drawing/2014/main" id="{901460E9-83C1-758C-5F4E-DD337046F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583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EC0FD-85D3-AFAB-60A3-1A9A6A19B358}"/>
              </a:ext>
            </a:extLst>
          </p:cNvPr>
          <p:cNvSpPr txBox="1"/>
          <p:nvPr/>
        </p:nvSpPr>
        <p:spPr>
          <a:xfrm>
            <a:off x="5746281" y="3771499"/>
            <a:ext cx="55484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Andesite (porphyritic)</a:t>
            </a:r>
          </a:p>
          <a:p>
            <a:r>
              <a:rPr lang="en-US" dirty="0"/>
              <a:t>	gray, intermediate color</a:t>
            </a:r>
          </a:p>
          <a:p>
            <a:r>
              <a:rPr lang="en-US" dirty="0"/>
              <a:t>	finely crystalline with dark crystals (porphyritic)</a:t>
            </a:r>
          </a:p>
          <a:p>
            <a:r>
              <a:rPr lang="en-US" dirty="0"/>
              <a:t>	minerals: plagioclase feldspar, amphibole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FB85E-1C76-EC3C-977F-5106824E4050}"/>
              </a:ext>
            </a:extLst>
          </p:cNvPr>
          <p:cNvSpPr txBox="1"/>
          <p:nvPr/>
        </p:nvSpPr>
        <p:spPr>
          <a:xfrm>
            <a:off x="8229600" y="818148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5</a:t>
            </a:r>
          </a:p>
        </p:txBody>
      </p:sp>
    </p:spTree>
    <p:extLst>
      <p:ext uri="{BB962C8B-B14F-4D97-AF65-F5344CB8AC3E}">
        <p14:creationId xmlns:p14="http://schemas.microsoft.com/office/powerpoint/2010/main" val="3656187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hocolate, rock&#10;&#10;Description automatically generated">
            <a:extLst>
              <a:ext uri="{FF2B5EF4-FFF2-40B4-BE49-F238E27FC236}">
                <a16:creationId xmlns:a16="http://schemas.microsoft.com/office/drawing/2014/main" id="{B3DE2C1B-A31F-EF61-3F6F-576A9886C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6481" cy="52488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5AAD85-50A6-3907-22FB-DA2E06A17CCF}"/>
              </a:ext>
            </a:extLst>
          </p:cNvPr>
          <p:cNvSpPr txBox="1"/>
          <p:nvPr/>
        </p:nvSpPr>
        <p:spPr>
          <a:xfrm>
            <a:off x="5746281" y="3771499"/>
            <a:ext cx="60870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Basalt</a:t>
            </a:r>
          </a:p>
          <a:p>
            <a:r>
              <a:rPr lang="en-US" dirty="0"/>
              <a:t>	dark-colored, mafic</a:t>
            </a:r>
          </a:p>
          <a:p>
            <a:r>
              <a:rPr lang="en-US" dirty="0"/>
              <a:t>	finely crystalline, aphanitic</a:t>
            </a:r>
          </a:p>
          <a:p>
            <a:r>
              <a:rPr lang="en-US" dirty="0"/>
              <a:t>	minerals: dark plagioclase feldspar, amphibole, augite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13A40-6B8F-F0A4-A8A5-61D38E9BA54B}"/>
              </a:ext>
            </a:extLst>
          </p:cNvPr>
          <p:cNvSpPr txBox="1"/>
          <p:nvPr/>
        </p:nvSpPr>
        <p:spPr>
          <a:xfrm>
            <a:off x="8229600" y="818148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6</a:t>
            </a:r>
          </a:p>
        </p:txBody>
      </p:sp>
    </p:spTree>
    <p:extLst>
      <p:ext uri="{BB962C8B-B14F-4D97-AF65-F5344CB8AC3E}">
        <p14:creationId xmlns:p14="http://schemas.microsoft.com/office/powerpoint/2010/main" val="4064396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read&#10;&#10;Description automatically generated">
            <a:extLst>
              <a:ext uri="{FF2B5EF4-FFF2-40B4-BE49-F238E27FC236}">
                <a16:creationId xmlns:a16="http://schemas.microsoft.com/office/drawing/2014/main" id="{A8FEAEA7-7BED-1CB9-177B-80DE86940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9891" cy="56938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472E9C-80AC-FBEB-D25A-9BFB44705DAE}"/>
              </a:ext>
            </a:extLst>
          </p:cNvPr>
          <p:cNvSpPr txBox="1"/>
          <p:nvPr/>
        </p:nvSpPr>
        <p:spPr>
          <a:xfrm>
            <a:off x="5746281" y="3771499"/>
            <a:ext cx="55468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Pumice</a:t>
            </a:r>
          </a:p>
          <a:p>
            <a:r>
              <a:rPr lang="en-US" dirty="0"/>
              <a:t>	light color, felsic</a:t>
            </a:r>
          </a:p>
          <a:p>
            <a:r>
              <a:rPr lang="en-US" dirty="0"/>
              <a:t>	light weight, vesicles, frothy sponge like texture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5525FE-79B0-B601-2240-6ABB737C863C}"/>
              </a:ext>
            </a:extLst>
          </p:cNvPr>
          <p:cNvSpPr txBox="1"/>
          <p:nvPr/>
        </p:nvSpPr>
        <p:spPr>
          <a:xfrm>
            <a:off x="8229600" y="818148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7</a:t>
            </a:r>
          </a:p>
        </p:txBody>
      </p:sp>
    </p:spTree>
    <p:extLst>
      <p:ext uri="{BB962C8B-B14F-4D97-AF65-F5344CB8AC3E}">
        <p14:creationId xmlns:p14="http://schemas.microsoft.com/office/powerpoint/2010/main" val="353974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234</Words>
  <Application>Microsoft Office PowerPoint</Application>
  <PresentationFormat>Widescreen</PresentationFormat>
  <Paragraphs>60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Taylor</dc:creator>
  <cp:lastModifiedBy>Steve Taylor</cp:lastModifiedBy>
  <cp:revision>3</cp:revision>
  <dcterms:created xsi:type="dcterms:W3CDTF">2023-02-21T01:38:00Z</dcterms:created>
  <dcterms:modified xsi:type="dcterms:W3CDTF">2023-02-21T02:30:16Z</dcterms:modified>
</cp:coreProperties>
</file>